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2" r:id="rId4"/>
    <p:sldId id="266" r:id="rId5"/>
    <p:sldId id="267" r:id="rId6"/>
    <p:sldId id="268" r:id="rId7"/>
    <p:sldId id="269" r:id="rId8"/>
    <p:sldId id="270" r:id="rId9"/>
    <p:sldId id="271" r:id="rId10"/>
    <p:sldId id="258" r:id="rId11"/>
    <p:sldId id="259" r:id="rId12"/>
    <p:sldId id="265" r:id="rId13"/>
    <p:sldId id="260" r:id="rId14"/>
    <p:sldId id="261" r:id="rId15"/>
    <p:sldId id="262" r:id="rId16"/>
    <p:sldId id="263" r:id="rId17"/>
    <p:sldId id="264" r:id="rId18"/>
    <p:sldId id="273" r:id="rId19"/>
    <p:sldId id="274" r:id="rId20"/>
    <p:sldId id="275" r:id="rId21"/>
    <p:sldId id="276" r:id="rId22"/>
    <p:sldId id="279" r:id="rId23"/>
    <p:sldId id="282" r:id="rId24"/>
    <p:sldId id="27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2F4E9-0ACD-429B-B56E-BC789F599526}" v="3" dt="2021-09-27T20:05:20.337"/>
    <p1510:client id="{5629A7C7-DA42-98A3-29CC-D5222543E246}" v="919" dt="2021-09-28T11:29:50.104"/>
    <p1510:client id="{5B7EB780-7927-04D7-02AF-8E0ABFE8F572}" v="564" dt="2021-09-28T20:44:01.431"/>
    <p1510:client id="{5C10FF8C-54E3-00BF-0DC5-95F91122DAD1}" v="209" dt="2021-09-28T03:48:26.065"/>
    <p1510:client id="{6856B3B6-DDE9-412E-87DE-294C62B2E601}" v="575" dt="2021-09-28T19:58:25.126"/>
    <p1510:client id="{71F138CC-1015-3970-46EF-B639CC56CE32}" v="78" dt="2021-09-28T20:07:04.321"/>
    <p1510:client id="{7637A2E7-4C27-E101-A60A-3EF9BE2FE2A8}" v="5" dt="2021-09-28T20:07:35.673"/>
    <p1510:client id="{89E7DE35-5C69-401F-BF98-D4CB934E0988}" v="44" dt="2021-09-27T17:42:16.669"/>
    <p1510:client id="{9AC393D3-F7B5-4A90-A32D-1BD264313C88}" v="101" dt="2021-09-28T13:23:23.183"/>
    <p1510:client id="{A0656BDD-35F8-4A5C-AA11-BEB40CB536B3}" v="13" dt="2021-09-27T21:54:28.917"/>
    <p1510:client id="{A428E7E4-624C-35B1-DA36-7A8B2D1CC5A0}" v="27" dt="2021-09-28T03:51:45.908"/>
    <p1510:client id="{F32EBE81-80BB-965D-7117-68DB3C0A0D47}" v="4" dt="2021-09-28T19:22:48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Huy Pham" userId="S::bpham8@student.gsu.edu::27fbfdca-cb04-4e7d-a4a9-baba2fb79023" providerId="AD" clId="Web-{AD652891-2A31-3868-1BD6-261C7EF1E693}"/>
    <pc:docChg chg="modSld">
      <pc:chgData name="Benjamin Huy Pham" userId="S::bpham8@student.gsu.edu::27fbfdca-cb04-4e7d-a4a9-baba2fb79023" providerId="AD" clId="Web-{AD652891-2A31-3868-1BD6-261C7EF1E693}" dt="2021-09-28T14:55:41.983" v="68" actId="20577"/>
      <pc:docMkLst>
        <pc:docMk/>
      </pc:docMkLst>
      <pc:sldChg chg="modSp">
        <pc:chgData name="Benjamin Huy Pham" userId="S::bpham8@student.gsu.edu::27fbfdca-cb04-4e7d-a4a9-baba2fb79023" providerId="AD" clId="Web-{AD652891-2A31-3868-1BD6-261C7EF1E693}" dt="2021-09-28T14:55:41.983" v="68" actId="20577"/>
        <pc:sldMkLst>
          <pc:docMk/>
          <pc:sldMk cId="2364060481" sldId="272"/>
        </pc:sldMkLst>
        <pc:graphicFrameChg chg="modGraphic">
          <ac:chgData name="Benjamin Huy Pham" userId="S::bpham8@student.gsu.edu::27fbfdca-cb04-4e7d-a4a9-baba2fb79023" providerId="AD" clId="Web-{AD652891-2A31-3868-1BD6-261C7EF1E693}" dt="2021-09-28T14:55:41.983" v="68" actId="20577"/>
          <ac:graphicFrameMkLst>
            <pc:docMk/>
            <pc:sldMk cId="2364060481" sldId="272"/>
            <ac:graphicFrameMk id="5" creationId="{DF9BA2A0-025D-4383-8BFC-1050D9B1200C}"/>
          </ac:graphicFrameMkLst>
        </pc:graphicFrameChg>
      </pc:sldChg>
    </pc:docChg>
  </pc:docChgLst>
  <pc:docChgLst>
    <pc:chgData name="Benjamin Huy Pham" userId="S::bpham8@student.gsu.edu::27fbfdca-cb04-4e7d-a4a9-baba2fb79023" providerId="AD" clId="Web-{9AC393D3-F7B5-4A90-A32D-1BD264313C88}"/>
    <pc:docChg chg="addSld delSld modSld">
      <pc:chgData name="Benjamin Huy Pham" userId="S::bpham8@student.gsu.edu::27fbfdca-cb04-4e7d-a4a9-baba2fb79023" providerId="AD" clId="Web-{9AC393D3-F7B5-4A90-A32D-1BD264313C88}" dt="2021-09-28T13:23:45.792" v="99"/>
      <pc:docMkLst>
        <pc:docMk/>
      </pc:docMkLst>
      <pc:sldChg chg="addSp delSp modSp new mod setBg">
        <pc:chgData name="Benjamin Huy Pham" userId="S::bpham8@student.gsu.edu::27fbfdca-cb04-4e7d-a4a9-baba2fb79023" providerId="AD" clId="Web-{9AC393D3-F7B5-4A90-A32D-1BD264313C88}" dt="2021-09-28T13:23:45.792" v="99"/>
        <pc:sldMkLst>
          <pc:docMk/>
          <pc:sldMk cId="2364060481" sldId="272"/>
        </pc:sldMkLst>
        <pc:spChg chg="mod">
          <ac:chgData name="Benjamin Huy Pham" userId="S::bpham8@student.gsu.edu::27fbfdca-cb04-4e7d-a4a9-baba2fb79023" providerId="AD" clId="Web-{9AC393D3-F7B5-4A90-A32D-1BD264313C88}" dt="2021-09-28T13:23:45.792" v="99"/>
          <ac:spMkLst>
            <pc:docMk/>
            <pc:sldMk cId="2364060481" sldId="272"/>
            <ac:spMk id="2" creationId="{564D6871-AA60-480F-BB99-BA0A65897622}"/>
          </ac:spMkLst>
        </pc:spChg>
        <pc:spChg chg="del mod">
          <ac:chgData name="Benjamin Huy Pham" userId="S::bpham8@student.gsu.edu::27fbfdca-cb04-4e7d-a4a9-baba2fb79023" providerId="AD" clId="Web-{9AC393D3-F7B5-4A90-A32D-1BD264313C88}" dt="2021-09-28T13:23:45.792" v="99"/>
          <ac:spMkLst>
            <pc:docMk/>
            <pc:sldMk cId="2364060481" sldId="272"/>
            <ac:spMk id="3" creationId="{324BFEBB-4A72-462C-82FA-05E9D5CF2CA9}"/>
          </ac:spMkLst>
        </pc:spChg>
        <pc:spChg chg="add">
          <ac:chgData name="Benjamin Huy Pham" userId="S::bpham8@student.gsu.edu::27fbfdca-cb04-4e7d-a4a9-baba2fb79023" providerId="AD" clId="Web-{9AC393D3-F7B5-4A90-A32D-1BD264313C88}" dt="2021-09-28T13:23:45.792" v="99"/>
          <ac:spMkLst>
            <pc:docMk/>
            <pc:sldMk cId="2364060481" sldId="272"/>
            <ac:spMk id="9" creationId="{2E442304-DDBD-4F7B-8017-36BCC863FB40}"/>
          </ac:spMkLst>
        </pc:spChg>
        <pc:spChg chg="add">
          <ac:chgData name="Benjamin Huy Pham" userId="S::bpham8@student.gsu.edu::27fbfdca-cb04-4e7d-a4a9-baba2fb79023" providerId="AD" clId="Web-{9AC393D3-F7B5-4A90-A32D-1BD264313C88}" dt="2021-09-28T13:23:45.792" v="99"/>
          <ac:spMkLst>
            <pc:docMk/>
            <pc:sldMk cId="2364060481" sldId="272"/>
            <ac:spMk id="11" creationId="{5E107275-3853-46FD-A241-DE4355A42675}"/>
          </ac:spMkLst>
        </pc:spChg>
        <pc:graphicFrameChg chg="add">
          <ac:chgData name="Benjamin Huy Pham" userId="S::bpham8@student.gsu.edu::27fbfdca-cb04-4e7d-a4a9-baba2fb79023" providerId="AD" clId="Web-{9AC393D3-F7B5-4A90-A32D-1BD264313C88}" dt="2021-09-28T13:23:45.792" v="99"/>
          <ac:graphicFrameMkLst>
            <pc:docMk/>
            <pc:sldMk cId="2364060481" sldId="272"/>
            <ac:graphicFrameMk id="5" creationId="{DF9BA2A0-025D-4383-8BFC-1050D9B1200C}"/>
          </ac:graphicFrameMkLst>
        </pc:graphicFrameChg>
      </pc:sldChg>
      <pc:sldChg chg="new del">
        <pc:chgData name="Benjamin Huy Pham" userId="S::bpham8@student.gsu.edu::27fbfdca-cb04-4e7d-a4a9-baba2fb79023" providerId="AD" clId="Web-{9AC393D3-F7B5-4A90-A32D-1BD264313C88}" dt="2021-09-28T13:21:01.133" v="1"/>
        <pc:sldMkLst>
          <pc:docMk/>
          <pc:sldMk cId="3038049281" sldId="272"/>
        </pc:sldMkLst>
      </pc:sldChg>
    </pc:docChg>
  </pc:docChgLst>
  <pc:docChgLst>
    <pc:chgData name="Hye Jin Shin" userId="S::hshin15@student.gsu.edu::1b1cc485-f8a7-470a-ab32-fefa0c6ac569" providerId="AD" clId="Web-{7637A2E7-4C27-E101-A60A-3EF9BE2FE2A8}"/>
    <pc:docChg chg="addSld modSld addMainMaster delMainMaster">
      <pc:chgData name="Hye Jin Shin" userId="S::hshin15@student.gsu.edu::1b1cc485-f8a7-470a-ab32-fefa0c6ac569" providerId="AD" clId="Web-{7637A2E7-4C27-E101-A60A-3EF9BE2FE2A8}" dt="2021-09-28T20:08:13.939" v="5"/>
      <pc:docMkLst>
        <pc:docMk/>
      </pc:docMkLst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109857222" sldId="256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9857222" sldId="256"/>
            <ac:spMk id="13" creationId="{9B7AD9F6-8CE7-4299-8FC6-328F4DCD3FF9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9857222" sldId="256"/>
            <ac:spMk id="15" creationId="{F49775AF-8896-43EE-92C6-83497D6DC56F}"/>
          </ac:spMkLst>
        </pc:spChg>
      </pc:sldChg>
      <pc:sldChg chg="modSp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653285916" sldId="257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653285916" sldId="257"/>
            <ac:spMk id="2" creationId="{79937676-ED12-42A8-9CF4-F8A744EA0D88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653285916" sldId="257"/>
            <ac:spMk id="3" creationId="{5002B7BB-D925-4232-81AB-D8AF82AF53A3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3890628424" sldId="258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90628424" sldId="258"/>
            <ac:spMk id="2" creationId="{88BBCCA7-5A79-43CC-8799-081EE13FE416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90628424" sldId="258"/>
            <ac:spMk id="3" creationId="{4C95F741-4F48-4351-9401-97CDB8937578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90628424" sldId="258"/>
            <ac:spMk id="13" creationId="{F13C74B1-5B17-4795-BED0-7140497B445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90628424" sldId="258"/>
            <ac:spMk id="15" creationId="{D4974D33-8DC5-464E-8C6D-BE58F0669C17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351187581" sldId="259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1187581" sldId="259"/>
            <ac:spMk id="2" creationId="{BB76450C-2812-48E1-969A-48DDBF8D68A5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1187581" sldId="259"/>
            <ac:spMk id="3" creationId="{A6A86AA9-83D2-414E-9896-AE13BFBCD11F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1187581" sldId="259"/>
            <ac:spMk id="11" creationId="{003713C1-2FB2-413B-BF91-3AE41726FB7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1187581" sldId="259"/>
            <ac:spMk id="13" creationId="{90795B4D-5022-4A7F-A01D-8D880B7CDBE6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1187581" sldId="259"/>
            <ac:spMk id="15" creationId="{AFD19018-DE7C-4796-ADF2-AD2EB0FC0D9C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1187581" sldId="259"/>
            <ac:spMk id="17" creationId="{B1A0A2C2-4F85-44AF-8708-8DCA4B550CB8}"/>
          </ac:spMkLst>
        </pc:spChg>
      </pc:sldChg>
      <pc:sldChg chg="modSp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847575335" sldId="260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847575335" sldId="260"/>
            <ac:spMk id="2" creationId="{86AFA8F6-949E-4C2F-9B4D-F86E61E28DEE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847575335" sldId="260"/>
            <ac:spMk id="3" creationId="{89BDEF43-0BBE-46D7-A163-F89F9D542E88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206471149" sldId="261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206471149" sldId="261"/>
            <ac:spMk id="2" creationId="{CC2DE1E6-F49E-4690-9480-BB871505160C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206471149" sldId="261"/>
            <ac:spMk id="3" creationId="{28A1419E-D590-4627-B97F-E159C8DB34BE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206471149" sldId="261"/>
            <ac:spMk id="12" creationId="{2B566528-1B12-4246-9431-5C2D7D081168}"/>
          </ac:spMkLst>
        </pc:spChg>
        <pc:grpChg chg="del">
          <ac:chgData name="Hye Jin Shin" userId="S::hshin15@student.gsu.edu::1b1cc485-f8a7-470a-ab32-fefa0c6ac569" providerId="AD" clId="Web-{7637A2E7-4C27-E101-A60A-3EF9BE2FE2A8}" dt="2021-09-28T20:07:35.673" v="4"/>
          <ac:grpSpMkLst>
            <pc:docMk/>
            <pc:sldMk cId="2206471149" sldId="261"/>
            <ac:grpSpMk id="14" creationId="{5995D10D-E9C9-47DB-AE7E-801FEF38F5C9}"/>
          </ac:grpSpMkLst>
        </pc:grpChg>
        <pc:grpChg chg="del">
          <ac:chgData name="Hye Jin Shin" userId="S::hshin15@student.gsu.edu::1b1cc485-f8a7-470a-ab32-fefa0c6ac569" providerId="AD" clId="Web-{7637A2E7-4C27-E101-A60A-3EF9BE2FE2A8}" dt="2021-09-28T20:07:35.673" v="4"/>
          <ac:grpSpMkLst>
            <pc:docMk/>
            <pc:sldMk cId="2206471149" sldId="261"/>
            <ac:grpSpMk id="18" creationId="{828A5161-06F1-46CF-8AD7-844680A59E13}"/>
          </ac:grpSpMkLst>
        </pc:gr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3847478358" sldId="262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47478358" sldId="262"/>
            <ac:spMk id="2" creationId="{A60EEF25-910D-43E3-9C12-EFC7FBB03F44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47478358" sldId="262"/>
            <ac:spMk id="3" creationId="{207787D6-C77E-409E-B84E-B04BE8D31FB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47478358" sldId="262"/>
            <ac:spMk id="14" creationId="{53B475F8-50AE-46A0-9943-B2B63183D50C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847478358" sldId="262"/>
            <ac:spMk id="16" creationId="{75F6FDB4-2351-48C2-A863-2364A02343C0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474482589" sldId="263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74482589" sldId="263"/>
            <ac:spMk id="2" creationId="{10DFF435-984D-4C60-B006-E8361C5C96D3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74482589" sldId="263"/>
            <ac:spMk id="3" creationId="{5CF4AF72-D3F2-4277-8B1F-FABEFEA5B7AE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74482589" sldId="263"/>
            <ac:spMk id="10" creationId="{2B566528-1B12-4246-9431-5C2D7D081168}"/>
          </ac:spMkLst>
        </pc:spChg>
        <pc:grpChg chg="del">
          <ac:chgData name="Hye Jin Shin" userId="S::hshin15@student.gsu.edu::1b1cc485-f8a7-470a-ab32-fefa0c6ac569" providerId="AD" clId="Web-{7637A2E7-4C27-E101-A60A-3EF9BE2FE2A8}" dt="2021-09-28T20:07:35.673" v="4"/>
          <ac:grpSpMkLst>
            <pc:docMk/>
            <pc:sldMk cId="474482589" sldId="263"/>
            <ac:grpSpMk id="12" creationId="{5995D10D-E9C9-47DB-AE7E-801FEF38F5C9}"/>
          </ac:grpSpMkLst>
        </pc:grpChg>
        <pc:grpChg chg="del">
          <ac:chgData name="Hye Jin Shin" userId="S::hshin15@student.gsu.edu::1b1cc485-f8a7-470a-ab32-fefa0c6ac569" providerId="AD" clId="Web-{7637A2E7-4C27-E101-A60A-3EF9BE2FE2A8}" dt="2021-09-28T20:07:35.673" v="4"/>
          <ac:grpSpMkLst>
            <pc:docMk/>
            <pc:sldMk cId="474482589" sldId="263"/>
            <ac:grpSpMk id="16" creationId="{828A5161-06F1-46CF-8AD7-844680A59E13}"/>
          </ac:grpSpMkLst>
        </pc:grpChg>
      </pc:sldChg>
      <pc:sldChg chg="modSp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804308189" sldId="264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804308189" sldId="264"/>
            <ac:spMk id="2" creationId="{9D9F882E-935B-4A98-B399-66FB0B1DDD4A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804308189" sldId="264"/>
            <ac:spMk id="3" creationId="{5696047B-59CA-49A5-9958-6CF45C078831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338345802" sldId="265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38345802" sldId="265"/>
            <ac:spMk id="2" creationId="{42C9528F-FA18-4A7E-92D9-E0297FBD53FE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38345802" sldId="265"/>
            <ac:spMk id="3" creationId="{2C426FFA-635A-439E-9E3C-50CA14C9528D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38345802" sldId="265"/>
            <ac:spMk id="10" creationId="{2B566528-1B12-4246-9431-5C2D7D081168}"/>
          </ac:spMkLst>
        </pc:spChg>
        <pc:grpChg chg="del">
          <ac:chgData name="Hye Jin Shin" userId="S::hshin15@student.gsu.edu::1b1cc485-f8a7-470a-ab32-fefa0c6ac569" providerId="AD" clId="Web-{7637A2E7-4C27-E101-A60A-3EF9BE2FE2A8}" dt="2021-09-28T20:07:35.673" v="4"/>
          <ac:grpSpMkLst>
            <pc:docMk/>
            <pc:sldMk cId="338345802" sldId="265"/>
            <ac:grpSpMk id="12" creationId="{5995D10D-E9C9-47DB-AE7E-801FEF38F5C9}"/>
          </ac:grpSpMkLst>
        </pc:grpChg>
        <pc:grpChg chg="del">
          <ac:chgData name="Hye Jin Shin" userId="S::hshin15@student.gsu.edu::1b1cc485-f8a7-470a-ab32-fefa0c6ac569" providerId="AD" clId="Web-{7637A2E7-4C27-E101-A60A-3EF9BE2FE2A8}" dt="2021-09-28T20:07:35.673" v="4"/>
          <ac:grpSpMkLst>
            <pc:docMk/>
            <pc:sldMk cId="338345802" sldId="265"/>
            <ac:grpSpMk id="16" creationId="{828A5161-06F1-46CF-8AD7-844680A59E13}"/>
          </ac:grpSpMkLst>
        </pc:gr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3586868443" sldId="266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86868443" sldId="266"/>
            <ac:spMk id="2" creationId="{C3405BD5-5086-4A78-8735-B3DEC2D6B342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86868443" sldId="266"/>
            <ac:spMk id="4" creationId="{5DDC5BDB-7CA8-4DBF-A746-F3642E6610E1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86868443" sldId="266"/>
            <ac:spMk id="7" creationId="{2B97F24A-32CE-4C1C-A50D-3016B394DCFB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586868443" sldId="266"/>
            <ac:spMk id="8" creationId="{CD8B4F24-440B-49E9-B85D-733523DC064B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1004743577" sldId="267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04743577" sldId="267"/>
            <ac:spMk id="2" creationId="{D15F6849-2732-4981-998F-A7BE91F97CAE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04743577" sldId="267"/>
            <ac:spMk id="4" creationId="{9A6A288C-227D-4BDD-B588-899D35CDF04E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04743577" sldId="267"/>
            <ac:spMk id="11" creationId="{E1063ACC-684C-4227-9D75-430593BADCAF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004743577" sldId="267"/>
            <ac:spMk id="13" creationId="{8067F801-9719-4550-AFFF-C7C36842212A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958645260" sldId="268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958645260" sldId="268"/>
            <ac:spMk id="2" creationId="{0B05FF5B-BF3A-465A-9ECD-F1478D54A5B4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958645260" sldId="268"/>
            <ac:spMk id="4" creationId="{28090685-57C8-438E-84E9-82A5498FE497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958645260" sldId="268"/>
            <ac:spMk id="12" creationId="{5AC1364A-3E3D-4F0D-8776-78AF3A270DD6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958645260" sldId="268"/>
            <ac:spMk id="17" creationId="{3FCFB1DE-0B7E-48CC-BA90-B2AB0889F9D6}"/>
          </ac:spMkLst>
        </pc:spChg>
      </pc:sldChg>
      <pc:sldChg chg="modSp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1720473022" sldId="269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720473022" sldId="269"/>
            <ac:spMk id="2" creationId="{A6F8694F-EB65-41E3-9A7D-F77F9C6D82DD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720473022" sldId="269"/>
            <ac:spMk id="3" creationId="{5CDC37B1-715F-44C1-88C9-6ABC0788C64D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502947884" sldId="270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502947884" sldId="270"/>
            <ac:spMk id="2" creationId="{E4EF7998-A4B5-403C-A11E-7BF85BD49AA1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502947884" sldId="270"/>
            <ac:spMk id="4" creationId="{DFD8C05D-815F-4D96-A9B5-A1D4129CAE83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502947884" sldId="270"/>
            <ac:spMk id="12" creationId="{510D2597-FA83-4401-8784-A2F27D4790E1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502947884" sldId="270"/>
            <ac:spMk id="14" creationId="{8587DE20-364E-4BE1-B603-E62BB8A635CF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502947884" sldId="270"/>
            <ac:spMk id="17" creationId="{CD84038B-4A56-439B-A184-79B2D4506692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502947884" sldId="270"/>
            <ac:spMk id="19" creationId="{CA1D8679-A57B-416C-8EB1-68A3E95274D1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129327393" sldId="271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29327393" sldId="271"/>
            <ac:spMk id="2" creationId="{3848FE14-D854-41ED-9D10-1479E012EC86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29327393" sldId="271"/>
            <ac:spMk id="4" creationId="{363EE10F-D223-4D86-85E3-877E478AA78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29327393" sldId="271"/>
            <ac:spMk id="23" creationId="{003713C1-2FB2-413B-BF91-3AE41726FB7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29327393" sldId="271"/>
            <ac:spMk id="24" creationId="{90795B4D-5022-4A7F-A01D-8D880B7CDBE6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29327393" sldId="271"/>
            <ac:spMk id="25" creationId="{AFD19018-DE7C-4796-ADF2-AD2EB0FC0D9C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29327393" sldId="271"/>
            <ac:spMk id="26" creationId="{B1A0A2C2-4F85-44AF-8708-8DCA4B550CB8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2364060481" sldId="272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364060481" sldId="272"/>
            <ac:spMk id="2" creationId="{564D6871-AA60-480F-BB99-BA0A65897622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364060481" sldId="272"/>
            <ac:spMk id="9" creationId="{2E442304-DDBD-4F7B-8017-36BCC863FB40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2364060481" sldId="272"/>
            <ac:spMk id="11" creationId="{5E107275-3853-46FD-A241-DE4355A42675}"/>
          </ac:spMkLst>
        </pc:spChg>
        <pc:graphicFrameChg chg="mod ord">
          <ac:chgData name="Hye Jin Shin" userId="S::hshin15@student.gsu.edu::1b1cc485-f8a7-470a-ab32-fefa0c6ac569" providerId="AD" clId="Web-{7637A2E7-4C27-E101-A60A-3EF9BE2FE2A8}" dt="2021-09-28T20:07:35.673" v="4"/>
          <ac:graphicFrameMkLst>
            <pc:docMk/>
            <pc:sldMk cId="2364060481" sldId="272"/>
            <ac:graphicFrameMk id="5" creationId="{DF9BA2A0-025D-4383-8BFC-1050D9B1200C}"/>
          </ac:graphicFrameMkLst>
        </pc:graphicFrame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592927574" sldId="273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592927574" sldId="273"/>
            <ac:spMk id="2" creationId="{E617D424-AB58-4B37-99D8-94C986818388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592927574" sldId="273"/>
            <ac:spMk id="3" creationId="{339DEED4-1CBE-4A0D-9744-8D4C1F3A1EF1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592927574" sldId="273"/>
            <ac:spMk id="27" creationId="{8F23F8A3-8FD7-4779-8323-FDC26BE99889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592927574" sldId="273"/>
            <ac:spMk id="29" creationId="{F605C4CC-A25C-416F-8333-7CB7DC97D870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118172284" sldId="274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18172284" sldId="274"/>
            <ac:spMk id="2" creationId="{F74F35AE-2363-4F55-88DD-8B2AF17C8838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18172284" sldId="274"/>
            <ac:spMk id="3" creationId="{B0C87F55-43E2-4926-980B-3C030DA555A0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18172284" sldId="274"/>
            <ac:spMk id="32" creationId="{385E1BDC-A9B0-4A87-82E3-F3187F69A802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18172284" sldId="274"/>
            <ac:spMk id="34" creationId="{0990C621-3B8B-4820-8328-D47EF7CE823C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18172284" sldId="274"/>
            <ac:spMk id="36" creationId="{C1A2385B-1D2A-4E17-84FA-6CB7F0AAE473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18172284" sldId="274"/>
            <ac:spMk id="38" creationId="{5E791F2F-79DB-4CC0-9FA1-001E3E91E8B7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921062765" sldId="275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921062765" sldId="275"/>
            <ac:spMk id="2" creationId="{B6A73AA0-905A-497B-8826-838735AD531D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921062765" sldId="275"/>
            <ac:spMk id="3" creationId="{C5C789DC-B58C-4A2E-AEDD-498C8B66BC6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921062765" sldId="275"/>
            <ac:spMk id="27" creationId="{385E1BDC-A9B0-4A87-82E3-F3187F69A802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921062765" sldId="275"/>
            <ac:spMk id="29" creationId="{0990C621-3B8B-4820-8328-D47EF7CE823C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921062765" sldId="275"/>
            <ac:spMk id="31" creationId="{C1A2385B-1D2A-4E17-84FA-6CB7F0AAE473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921062765" sldId="275"/>
            <ac:spMk id="33" creationId="{5E791F2F-79DB-4CC0-9FA1-001E3E91E8B7}"/>
          </ac:spMkLst>
        </pc:spChg>
      </pc:sldChg>
      <pc:sldChg chg="delSp modSp mod modClrScheme delDesignElem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4165293326" sldId="276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165293326" sldId="276"/>
            <ac:spMk id="2" creationId="{D345B483-B9D9-4E1F-A260-FEDCD0C89A16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165293326" sldId="276"/>
            <ac:spMk id="3" creationId="{9A00A4EA-5710-46CA-82AE-89909AE0413A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165293326" sldId="276"/>
            <ac:spMk id="10" creationId="{385E1BDC-A9B0-4A87-82E3-F3187F69A802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165293326" sldId="276"/>
            <ac:spMk id="12" creationId="{0990C621-3B8B-4820-8328-D47EF7CE823C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165293326" sldId="276"/>
            <ac:spMk id="14" creationId="{C1A2385B-1D2A-4E17-84FA-6CB7F0AAE473}"/>
          </ac:spMkLst>
        </pc:spChg>
        <pc:spChg chg="del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4165293326" sldId="276"/>
            <ac:spMk id="16" creationId="{5E791F2F-79DB-4CC0-9FA1-001E3E91E8B7}"/>
          </ac:spMkLst>
        </pc:spChg>
      </pc:sldChg>
      <pc:sldChg chg="modSp new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3755696624" sldId="277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755696624" sldId="277"/>
            <ac:spMk id="2" creationId="{388B0DDD-DA31-4E33-B0E9-2F136D90C1D9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3755696624" sldId="277"/>
            <ac:spMk id="3" creationId="{44DC3771-866E-46B9-AECF-F219CA359BA0}"/>
          </ac:spMkLst>
        </pc:spChg>
      </pc:sldChg>
      <pc:sldChg chg="addSp delSp modSp new mod setBg modClrScheme setClrOvrMap chgLayout">
        <pc:chgData name="Hye Jin Shin" userId="S::hshin15@student.gsu.edu::1b1cc485-f8a7-470a-ab32-fefa0c6ac569" providerId="AD" clId="Web-{7637A2E7-4C27-E101-A60A-3EF9BE2FE2A8}" dt="2021-09-28T20:08:13.939" v="5"/>
        <pc:sldMkLst>
          <pc:docMk/>
          <pc:sldMk cId="3945695896" sldId="278"/>
        </pc:sldMkLst>
        <pc:spChg chg="mod or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2" creationId="{C33D268E-4892-4635-915F-8F4AA9B3ABC4}"/>
          </ac:spMkLst>
        </pc:spChg>
        <pc:spChg chg="del mod or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3" creationId="{17078442-457E-4BDB-83E8-AB48C485D098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12" creationId="{7BA5DE79-30D1-4A10-8DB9-0A6E523A9723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14" creationId="{9ABD0D63-D23F-4AE7-8270-4185EF9C1C25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16" creationId="{72168E9E-94E9-4BE3-B88C-C8A468117753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18" creationId="{12107AC1-AA0D-4097-B03D-FD3C632AB886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20" creationId="{7C8D231A-EC46-4736-B00F-76D307082204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22" creationId="{D0BE3D13-5BE5-4B05-AFCF-2A2E059D29F8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24" creationId="{1AC85C80-0175-4214-A13D-03C224658C16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28" creationId="{76562092-3AA7-4EF0-9007-C44F879A1308}"/>
          </ac:spMkLst>
        </pc:spChg>
        <pc:spChg chg="add">
          <ac:chgData name="Hye Jin Shin" userId="S::hshin15@student.gsu.edu::1b1cc485-f8a7-470a-ab32-fefa0c6ac569" providerId="AD" clId="Web-{7637A2E7-4C27-E101-A60A-3EF9BE2FE2A8}" dt="2021-09-28T20:08:13.939" v="5"/>
          <ac:spMkLst>
            <pc:docMk/>
            <pc:sldMk cId="3945695896" sldId="278"/>
            <ac:spMk id="30" creationId="{2663C086-1480-4E81-BD6F-3E43A4C38C62}"/>
          </ac:spMkLst>
        </pc:spChg>
        <pc:picChg chg="add">
          <ac:chgData name="Hye Jin Shin" userId="S::hshin15@student.gsu.edu::1b1cc485-f8a7-470a-ab32-fefa0c6ac569" providerId="AD" clId="Web-{7637A2E7-4C27-E101-A60A-3EF9BE2FE2A8}" dt="2021-09-28T20:08:13.939" v="5"/>
          <ac:picMkLst>
            <pc:docMk/>
            <pc:sldMk cId="3945695896" sldId="278"/>
            <ac:picMk id="8" creationId="{3DBBA26C-89C3-411F-9753-606A413F89AF}"/>
          </ac:picMkLst>
        </pc:picChg>
        <pc:picChg chg="add">
          <ac:chgData name="Hye Jin Shin" userId="S::hshin15@student.gsu.edu::1b1cc485-f8a7-470a-ab32-fefa0c6ac569" providerId="AD" clId="Web-{7637A2E7-4C27-E101-A60A-3EF9BE2FE2A8}" dt="2021-09-28T20:08:13.939" v="5"/>
          <ac:picMkLst>
            <pc:docMk/>
            <pc:sldMk cId="3945695896" sldId="278"/>
            <ac:picMk id="10" creationId="{EEAD2215-6311-4D1C-B6B5-F57CB6BFCBCA}"/>
          </ac:picMkLst>
        </pc:picChg>
        <pc:picChg chg="add">
          <ac:chgData name="Hye Jin Shin" userId="S::hshin15@student.gsu.edu::1b1cc485-f8a7-470a-ab32-fefa0c6ac569" providerId="AD" clId="Web-{7637A2E7-4C27-E101-A60A-3EF9BE2FE2A8}" dt="2021-09-28T20:08:13.939" v="5"/>
          <ac:picMkLst>
            <pc:docMk/>
            <pc:sldMk cId="3945695896" sldId="278"/>
            <ac:picMk id="26" creationId="{15ADB788-8569-409E-862D-665AD53C9904}"/>
          </ac:picMkLst>
        </pc:picChg>
      </pc:sldChg>
      <pc:sldChg chg="modSp new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1911567669" sldId="279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911567669" sldId="279"/>
            <ac:spMk id="2" creationId="{5D3910D7-2695-4755-989E-90BCCEBE00FE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1911567669" sldId="279"/>
            <ac:spMk id="3" creationId="{A93DD782-E64A-4573-9AED-CEF8527E0636}"/>
          </ac:spMkLst>
        </pc:spChg>
      </pc:sldChg>
      <pc:sldChg chg="modSp new mod modClrScheme chgLayout">
        <pc:chgData name="Hye Jin Shin" userId="S::hshin15@student.gsu.edu::1b1cc485-f8a7-470a-ab32-fefa0c6ac569" providerId="AD" clId="Web-{7637A2E7-4C27-E101-A60A-3EF9BE2FE2A8}" dt="2021-09-28T20:07:35.673" v="4"/>
        <pc:sldMkLst>
          <pc:docMk/>
          <pc:sldMk cId="775183460" sldId="280"/>
        </pc:sldMkLst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775183460" sldId="280"/>
            <ac:spMk id="2" creationId="{1E361FE6-4F3F-4398-B293-FCE7DA3FC8A6}"/>
          </ac:spMkLst>
        </pc:spChg>
        <pc:spChg chg="mod ord">
          <ac:chgData name="Hye Jin Shin" userId="S::hshin15@student.gsu.edu::1b1cc485-f8a7-470a-ab32-fefa0c6ac569" providerId="AD" clId="Web-{7637A2E7-4C27-E101-A60A-3EF9BE2FE2A8}" dt="2021-09-28T20:07:35.673" v="4"/>
          <ac:spMkLst>
            <pc:docMk/>
            <pc:sldMk cId="775183460" sldId="280"/>
            <ac:spMk id="3" creationId="{3890F8E8-B3F9-46A0-9611-575EA225816A}"/>
          </ac:spMkLst>
        </pc:spChg>
      </pc:sldChg>
      <pc:sldMasterChg chg="del delSldLayout">
        <pc:chgData name="Hye Jin Shin" userId="S::hshin15@student.gsu.edu::1b1cc485-f8a7-470a-ab32-fefa0c6ac569" providerId="AD" clId="Web-{7637A2E7-4C27-E101-A60A-3EF9BE2FE2A8}" dt="2021-09-28T20:07:35.673" v="4"/>
        <pc:sldMasterMkLst>
          <pc:docMk/>
          <pc:sldMasterMk cId="2460954070" sldId="2147483660"/>
        </pc:sldMasterMkLst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Hye Jin Shin" userId="S::hshin15@student.gsu.edu::1b1cc485-f8a7-470a-ab32-fefa0c6ac569" providerId="AD" clId="Web-{7637A2E7-4C27-E101-A60A-3EF9BE2FE2A8}" dt="2021-09-28T20:07:35.673" v="4"/>
        <pc:sldMasterMkLst>
          <pc:docMk/>
          <pc:sldMasterMk cId="3087282123" sldId="2147483672"/>
        </pc:sldMasterMkLst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263535248" sldId="2147483673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3229833006" sldId="2147483674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1410811290" sldId="2147483675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2526634124" sldId="2147483676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4138435648" sldId="2147483677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1684504424" sldId="2147483678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832251711" sldId="2147483679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43463793" sldId="2147483680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446730520" sldId="2147483681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1367618277" sldId="2147483682"/>
          </pc:sldLayoutMkLst>
        </pc:sldLayoutChg>
        <pc:sldLayoutChg chg="add mod replId">
          <pc:chgData name="Hye Jin Shin" userId="S::hshin15@student.gsu.edu::1b1cc485-f8a7-470a-ab32-fefa0c6ac569" providerId="AD" clId="Web-{7637A2E7-4C27-E101-A60A-3EF9BE2FE2A8}" dt="2021-09-28T20:07:35.673" v="4"/>
          <pc:sldLayoutMkLst>
            <pc:docMk/>
            <pc:sldMasterMk cId="3087282123" sldId="2147483672"/>
            <pc:sldLayoutMk cId="4176019751" sldId="2147483683"/>
          </pc:sldLayoutMkLst>
        </pc:sldLayoutChg>
      </pc:sldMasterChg>
    </pc:docChg>
  </pc:docChgLst>
  <pc:docChgLst>
    <pc:chgData name="Benjamin Huy Pham" userId="S::bpham8@student.gsu.edu::27fbfdca-cb04-4e7d-a4a9-baba2fb79023" providerId="AD" clId="Web-{F32EBE81-80BB-965D-7117-68DB3C0A0D47}"/>
    <pc:docChg chg="modSld sldOrd">
      <pc:chgData name="Benjamin Huy Pham" userId="S::bpham8@student.gsu.edu::27fbfdca-cb04-4e7d-a4a9-baba2fb79023" providerId="AD" clId="Web-{F32EBE81-80BB-965D-7117-68DB3C0A0D47}" dt="2021-09-28T19:22:48.621" v="2"/>
      <pc:docMkLst>
        <pc:docMk/>
      </pc:docMkLst>
      <pc:sldChg chg="modSp">
        <pc:chgData name="Benjamin Huy Pham" userId="S::bpham8@student.gsu.edu::27fbfdca-cb04-4e7d-a4a9-baba2fb79023" providerId="AD" clId="Web-{F32EBE81-80BB-965D-7117-68DB3C0A0D47}" dt="2021-09-28T18:44:04.390" v="0" actId="20577"/>
        <pc:sldMkLst>
          <pc:docMk/>
          <pc:sldMk cId="351187581" sldId="259"/>
        </pc:sldMkLst>
        <pc:spChg chg="mod">
          <ac:chgData name="Benjamin Huy Pham" userId="S::bpham8@student.gsu.edu::27fbfdca-cb04-4e7d-a4a9-baba2fb79023" providerId="AD" clId="Web-{F32EBE81-80BB-965D-7117-68DB3C0A0D47}" dt="2021-09-28T18:44:04.390" v="0" actId="20577"/>
          <ac:spMkLst>
            <pc:docMk/>
            <pc:sldMk cId="351187581" sldId="259"/>
            <ac:spMk id="2" creationId="{BB76450C-2812-48E1-969A-48DDBF8D68A5}"/>
          </ac:spMkLst>
        </pc:spChg>
      </pc:sldChg>
      <pc:sldChg chg="ord">
        <pc:chgData name="Benjamin Huy Pham" userId="S::bpham8@student.gsu.edu::27fbfdca-cb04-4e7d-a4a9-baba2fb79023" providerId="AD" clId="Web-{F32EBE81-80BB-965D-7117-68DB3C0A0D47}" dt="2021-09-28T19:22:48.621" v="2"/>
        <pc:sldMkLst>
          <pc:docMk/>
          <pc:sldMk cId="338345802" sldId="265"/>
        </pc:sldMkLst>
      </pc:sldChg>
    </pc:docChg>
  </pc:docChgLst>
  <pc:docChgLst>
    <pc:chgData name="Nirmal Prasad Thani" userId="S::nthani1@student.gsu.edu::6936ea59-cf09-4458-88cc-da07ca15172c" providerId="AD" clId="Web-{6856B3B6-DDE9-412E-87DE-294C62B2E601}"/>
    <pc:docChg chg="addSld delSld modSld">
      <pc:chgData name="Nirmal Prasad Thani" userId="S::nthani1@student.gsu.edu::6936ea59-cf09-4458-88cc-da07ca15172c" providerId="AD" clId="Web-{6856B3B6-DDE9-412E-87DE-294C62B2E601}" dt="2021-09-28T19:58:25.126" v="574" actId="14100"/>
      <pc:docMkLst>
        <pc:docMk/>
      </pc:docMkLst>
      <pc:sldChg chg="addSp delSp modSp new mod setBg setClrOvrMap">
        <pc:chgData name="Nirmal Prasad Thani" userId="S::nthani1@student.gsu.edu::6936ea59-cf09-4458-88cc-da07ca15172c" providerId="AD" clId="Web-{6856B3B6-DDE9-412E-87DE-294C62B2E601}" dt="2021-09-28T19:53:31.617" v="394" actId="1076"/>
        <pc:sldMkLst>
          <pc:docMk/>
          <pc:sldMk cId="592927574" sldId="273"/>
        </pc:sldMkLst>
        <pc:spChg chg="mod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2" creationId="{E617D424-AB58-4B37-99D8-94C986818388}"/>
          </ac:spMkLst>
        </pc:spChg>
        <pc:spChg chg="mod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3" creationId="{339DEED4-1CBE-4A0D-9744-8D4C1F3A1EF1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6:19.481" v="249"/>
          <ac:spMkLst>
            <pc:docMk/>
            <pc:sldMk cId="592927574" sldId="273"/>
            <ac:spMk id="9" creationId="{C5E6CFF1-2F42-4E10-9A97-F116F46F53FE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13" creationId="{8FC9BE17-9A7B-462D-AE50-3D8777387304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14" creationId="{3EBE8569-6AEC-4B8C-8D53-2DE337CDBA65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6:19.434" v="248"/>
          <ac:spMkLst>
            <pc:docMk/>
            <pc:sldMk cId="592927574" sldId="273"/>
            <ac:spMk id="16" creationId="{F13C74B1-5B17-4795-BED0-7140497B445A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6:19.434" v="248"/>
          <ac:spMkLst>
            <pc:docMk/>
            <pc:sldMk cId="592927574" sldId="273"/>
            <ac:spMk id="18" creationId="{D4974D33-8DC5-464E-8C6D-BE58F0669C17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20" creationId="{55D4142C-5077-457F-A6AD-3FECFDB39685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22" creationId="{7A5F0580-5EE9-419F-96EE-B6529EF6E7D0}"/>
          </ac:spMkLst>
        </pc:spChg>
        <pc:spChg chg="add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27" creationId="{8F23F8A3-8FD7-4779-8323-FDC26BE99889}"/>
          </ac:spMkLst>
        </pc:spChg>
        <pc:spChg chg="add">
          <ac:chgData name="Nirmal Prasad Thani" userId="S::nthani1@student.gsu.edu::6936ea59-cf09-4458-88cc-da07ca15172c" providerId="AD" clId="Web-{6856B3B6-DDE9-412E-87DE-294C62B2E601}" dt="2021-09-28T19:48:14.156" v="260"/>
          <ac:spMkLst>
            <pc:docMk/>
            <pc:sldMk cId="592927574" sldId="273"/>
            <ac:spMk id="29" creationId="{F605C4CC-A25C-416F-8333-7CB7DC97D870}"/>
          </ac:spMkLst>
        </pc:spChg>
        <pc:picChg chg="add mod ord">
          <ac:chgData name="Nirmal Prasad Thani" userId="S::nthani1@student.gsu.edu::6936ea59-cf09-4458-88cc-da07ca15172c" providerId="AD" clId="Web-{6856B3B6-DDE9-412E-87DE-294C62B2E601}" dt="2021-09-28T19:53:31.617" v="394" actId="1076"/>
          <ac:picMkLst>
            <pc:docMk/>
            <pc:sldMk cId="592927574" sldId="273"/>
            <ac:picMk id="5" creationId="{12294187-B034-40AB-8D82-67B97D9EAE9C}"/>
          </ac:picMkLst>
        </pc:picChg>
        <pc:cxnChg chg="add del">
          <ac:chgData name="Nirmal Prasad Thani" userId="S::nthani1@student.gsu.edu::6936ea59-cf09-4458-88cc-da07ca15172c" providerId="AD" clId="Web-{6856B3B6-DDE9-412E-87DE-294C62B2E601}" dt="2021-09-28T19:46:19.481" v="249"/>
          <ac:cxnSpMkLst>
            <pc:docMk/>
            <pc:sldMk cId="592927574" sldId="273"/>
            <ac:cxnSpMk id="11" creationId="{67182200-4859-4C8D-BCBB-55B245C28BA3}"/>
          </ac:cxnSpMkLst>
        </pc:cxnChg>
      </pc:sldChg>
      <pc:sldChg chg="addSp delSp modSp new mod setBg setClrOvrMap">
        <pc:chgData name="Nirmal Prasad Thani" userId="S::nthani1@student.gsu.edu::6936ea59-cf09-4458-88cc-da07ca15172c" providerId="AD" clId="Web-{6856B3B6-DDE9-412E-87DE-294C62B2E601}" dt="2021-09-28T19:53:13.445" v="393"/>
        <pc:sldMkLst>
          <pc:docMk/>
          <pc:sldMk cId="118172284" sldId="274"/>
        </pc:sldMkLst>
        <pc:spChg chg="mod">
          <ac:chgData name="Nirmal Prasad Thani" userId="S::nthani1@student.gsu.edu::6936ea59-cf09-4458-88cc-da07ca15172c" providerId="AD" clId="Web-{6856B3B6-DDE9-412E-87DE-294C62B2E601}" dt="2021-09-28T19:53:13.445" v="393"/>
          <ac:spMkLst>
            <pc:docMk/>
            <pc:sldMk cId="118172284" sldId="274"/>
            <ac:spMk id="2" creationId="{F74F35AE-2363-4F55-88DD-8B2AF17C8838}"/>
          </ac:spMkLst>
        </pc:spChg>
        <pc:spChg chg="mod">
          <ac:chgData name="Nirmal Prasad Thani" userId="S::nthani1@student.gsu.edu::6936ea59-cf09-4458-88cc-da07ca15172c" providerId="AD" clId="Web-{6856B3B6-DDE9-412E-87DE-294C62B2E601}" dt="2021-09-28T19:53:13.445" v="393"/>
          <ac:spMkLst>
            <pc:docMk/>
            <pc:sldMk cId="118172284" sldId="274"/>
            <ac:spMk id="3" creationId="{B0C87F55-43E2-4926-980B-3C030DA555A0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53:13.445" v="393"/>
          <ac:spMkLst>
            <pc:docMk/>
            <pc:sldMk cId="118172284" sldId="274"/>
            <ac:spMk id="9" creationId="{8F23F8A3-8FD7-4779-8323-FDC26BE99889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53:13.445" v="393"/>
          <ac:spMkLst>
            <pc:docMk/>
            <pc:sldMk cId="118172284" sldId="274"/>
            <ac:spMk id="11" creationId="{F605C4CC-A25C-416F-8333-7CB7DC97D870}"/>
          </ac:spMkLst>
        </pc:spChg>
        <pc:spChg chg="add">
          <ac:chgData name="Nirmal Prasad Thani" userId="S::nthani1@student.gsu.edu::6936ea59-cf09-4458-88cc-da07ca15172c" providerId="AD" clId="Web-{6856B3B6-DDE9-412E-87DE-294C62B2E601}" dt="2021-09-28T19:53:13.445" v="393"/>
          <ac:spMkLst>
            <pc:docMk/>
            <pc:sldMk cId="118172284" sldId="274"/>
            <ac:spMk id="16" creationId="{5E39A796-BE83-48B1-B33F-35C4A32AAB57}"/>
          </ac:spMkLst>
        </pc:spChg>
        <pc:spChg chg="add">
          <ac:chgData name="Nirmal Prasad Thani" userId="S::nthani1@student.gsu.edu::6936ea59-cf09-4458-88cc-da07ca15172c" providerId="AD" clId="Web-{6856B3B6-DDE9-412E-87DE-294C62B2E601}" dt="2021-09-28T19:53:13.445" v="393"/>
          <ac:spMkLst>
            <pc:docMk/>
            <pc:sldMk cId="118172284" sldId="274"/>
            <ac:spMk id="18" creationId="{72F84B47-E267-4194-8194-831DB7B5547F}"/>
          </ac:spMkLst>
        </pc:spChg>
        <pc:picChg chg="add mod ord">
          <ac:chgData name="Nirmal Prasad Thani" userId="S::nthani1@student.gsu.edu::6936ea59-cf09-4458-88cc-da07ca15172c" providerId="AD" clId="Web-{6856B3B6-DDE9-412E-87DE-294C62B2E601}" dt="2021-09-28T19:53:13.445" v="393"/>
          <ac:picMkLst>
            <pc:docMk/>
            <pc:sldMk cId="118172284" sldId="274"/>
            <ac:picMk id="4" creationId="{94DFD95C-1FF7-48FC-A1B3-C47ECBD5D705}"/>
          </ac:picMkLst>
        </pc:picChg>
      </pc:sldChg>
      <pc:sldChg chg="new del">
        <pc:chgData name="Nirmal Prasad Thani" userId="S::nthani1@student.gsu.edu::6936ea59-cf09-4458-88cc-da07ca15172c" providerId="AD" clId="Web-{6856B3B6-DDE9-412E-87DE-294C62B2E601}" dt="2021-09-28T19:27:33.559" v="4"/>
        <pc:sldMkLst>
          <pc:docMk/>
          <pc:sldMk cId="994559995" sldId="274"/>
        </pc:sldMkLst>
      </pc:sldChg>
      <pc:sldChg chg="addSp delSp modSp new mod setBg">
        <pc:chgData name="Nirmal Prasad Thani" userId="S::nthani1@student.gsu.edu::6936ea59-cf09-4458-88cc-da07ca15172c" providerId="AD" clId="Web-{6856B3B6-DDE9-412E-87DE-294C62B2E601}" dt="2021-09-28T19:58:25.126" v="574" actId="14100"/>
        <pc:sldMkLst>
          <pc:docMk/>
          <pc:sldMk cId="921062765" sldId="275"/>
        </pc:sldMkLst>
        <pc:spChg chg="mod">
          <ac:chgData name="Nirmal Prasad Thani" userId="S::nthani1@student.gsu.edu::6936ea59-cf09-4458-88cc-da07ca15172c" providerId="AD" clId="Web-{6856B3B6-DDE9-412E-87DE-294C62B2E601}" dt="2021-09-28T19:58:10.656" v="573"/>
          <ac:spMkLst>
            <pc:docMk/>
            <pc:sldMk cId="921062765" sldId="275"/>
            <ac:spMk id="2" creationId="{B6A73AA0-905A-497B-8826-838735AD531D}"/>
          </ac:spMkLst>
        </pc:spChg>
        <pc:spChg chg="mod">
          <ac:chgData name="Nirmal Prasad Thani" userId="S::nthani1@student.gsu.edu::6936ea59-cf09-4458-88cc-da07ca15172c" providerId="AD" clId="Web-{6856B3B6-DDE9-412E-87DE-294C62B2E601}" dt="2021-09-28T19:58:10.656" v="573"/>
          <ac:spMkLst>
            <pc:docMk/>
            <pc:sldMk cId="921062765" sldId="275"/>
            <ac:spMk id="3" creationId="{C5C789DC-B58C-4A2E-AEDD-498C8B66BC6A}"/>
          </ac:spMkLst>
        </pc:spChg>
        <pc:spChg chg="add del">
          <ac:chgData name="Nirmal Prasad Thani" userId="S::nthani1@student.gsu.edu::6936ea59-cf09-4458-88cc-da07ca15172c" providerId="AD" clId="Web-{6856B3B6-DDE9-412E-87DE-294C62B2E601}" dt="2021-09-28T19:55:46.965" v="414"/>
          <ac:spMkLst>
            <pc:docMk/>
            <pc:sldMk cId="921062765" sldId="275"/>
            <ac:spMk id="4" creationId="{02BA5295-337A-43CB-9789-B0D83F00FB10}"/>
          </ac:spMkLst>
        </pc:spChg>
        <pc:spChg chg="add del mod">
          <ac:chgData name="Nirmal Prasad Thani" userId="S::nthani1@student.gsu.edu::6936ea59-cf09-4458-88cc-da07ca15172c" providerId="AD" clId="Web-{6856B3B6-DDE9-412E-87DE-294C62B2E601}" dt="2021-09-28T19:55:48.996" v="415"/>
          <ac:spMkLst>
            <pc:docMk/>
            <pc:sldMk cId="921062765" sldId="275"/>
            <ac:spMk id="5" creationId="{D64DFD16-9CD3-45D8-A71C-F8E9A93FC8DF}"/>
          </ac:spMkLst>
        </pc:spChg>
        <pc:spChg chg="add">
          <ac:chgData name="Nirmal Prasad Thani" userId="S::nthani1@student.gsu.edu::6936ea59-cf09-4458-88cc-da07ca15172c" providerId="AD" clId="Web-{6856B3B6-DDE9-412E-87DE-294C62B2E601}" dt="2021-09-28T19:58:10.656" v="573"/>
          <ac:spMkLst>
            <pc:docMk/>
            <pc:sldMk cId="921062765" sldId="275"/>
            <ac:spMk id="11" creationId="{5E39A796-BE83-48B1-B33F-35C4A32AAB57}"/>
          </ac:spMkLst>
        </pc:spChg>
        <pc:spChg chg="add">
          <ac:chgData name="Nirmal Prasad Thani" userId="S::nthani1@student.gsu.edu::6936ea59-cf09-4458-88cc-da07ca15172c" providerId="AD" clId="Web-{6856B3B6-DDE9-412E-87DE-294C62B2E601}" dt="2021-09-28T19:58:10.656" v="573"/>
          <ac:spMkLst>
            <pc:docMk/>
            <pc:sldMk cId="921062765" sldId="275"/>
            <ac:spMk id="13" creationId="{72F84B47-E267-4194-8194-831DB7B5547F}"/>
          </ac:spMkLst>
        </pc:spChg>
        <pc:picChg chg="add mod">
          <ac:chgData name="Nirmal Prasad Thani" userId="S::nthani1@student.gsu.edu::6936ea59-cf09-4458-88cc-da07ca15172c" providerId="AD" clId="Web-{6856B3B6-DDE9-412E-87DE-294C62B2E601}" dt="2021-09-28T19:58:25.126" v="574" actId="14100"/>
          <ac:picMkLst>
            <pc:docMk/>
            <pc:sldMk cId="921062765" sldId="275"/>
            <ac:picMk id="6" creationId="{07BE3889-D533-4A52-8D9B-2CD2E29C0C7F}"/>
          </ac:picMkLst>
        </pc:picChg>
      </pc:sldChg>
    </pc:docChg>
  </pc:docChgLst>
  <pc:docChgLst>
    <pc:chgData name="Benjamin Huy Pham" userId="S::bpham8@student.gsu.edu::27fbfdca-cb04-4e7d-a4a9-baba2fb79023" providerId="AD" clId="Web-{A428E7E4-624C-35B1-DA36-7A8B2D1CC5A0}"/>
    <pc:docChg chg="modSld">
      <pc:chgData name="Benjamin Huy Pham" userId="S::bpham8@student.gsu.edu::27fbfdca-cb04-4e7d-a4a9-baba2fb79023" providerId="AD" clId="Web-{A428E7E4-624C-35B1-DA36-7A8B2D1CC5A0}" dt="2021-09-28T03:51:45.908" v="21" actId="1076"/>
      <pc:docMkLst>
        <pc:docMk/>
      </pc:docMkLst>
      <pc:sldChg chg="addSp modSp">
        <pc:chgData name="Benjamin Huy Pham" userId="S::bpham8@student.gsu.edu::27fbfdca-cb04-4e7d-a4a9-baba2fb79023" providerId="AD" clId="Web-{A428E7E4-624C-35B1-DA36-7A8B2D1CC5A0}" dt="2021-09-28T03:51:45.908" v="21" actId="1076"/>
        <pc:sldMkLst>
          <pc:docMk/>
          <pc:sldMk cId="2847575335" sldId="260"/>
        </pc:sldMkLst>
        <pc:picChg chg="mod">
          <ac:chgData name="Benjamin Huy Pham" userId="S::bpham8@student.gsu.edu::27fbfdca-cb04-4e7d-a4a9-baba2fb79023" providerId="AD" clId="Web-{A428E7E4-624C-35B1-DA36-7A8B2D1CC5A0}" dt="2021-09-28T03:51:45.908" v="21" actId="1076"/>
          <ac:picMkLst>
            <pc:docMk/>
            <pc:sldMk cId="2847575335" sldId="260"/>
            <ac:picMk id="5" creationId="{2670D8E5-FA54-468D-8FFF-8AE34027A527}"/>
          </ac:picMkLst>
        </pc:picChg>
        <pc:picChg chg="add mod">
          <ac:chgData name="Benjamin Huy Pham" userId="S::bpham8@student.gsu.edu::27fbfdca-cb04-4e7d-a4a9-baba2fb79023" providerId="AD" clId="Web-{A428E7E4-624C-35B1-DA36-7A8B2D1CC5A0}" dt="2021-09-28T03:49:34.639" v="1" actId="1076"/>
          <ac:picMkLst>
            <pc:docMk/>
            <pc:sldMk cId="2847575335" sldId="260"/>
            <ac:picMk id="6" creationId="{2955271F-C8B9-4FCA-92A9-DC4FE4A4683B}"/>
          </ac:picMkLst>
        </pc:picChg>
      </pc:sldChg>
      <pc:sldChg chg="addSp modSp">
        <pc:chgData name="Benjamin Huy Pham" userId="S::bpham8@student.gsu.edu::27fbfdca-cb04-4e7d-a4a9-baba2fb79023" providerId="AD" clId="Web-{A428E7E4-624C-35B1-DA36-7A8B2D1CC5A0}" dt="2021-09-28T03:50:08.312" v="7" actId="1076"/>
        <pc:sldMkLst>
          <pc:docMk/>
          <pc:sldMk cId="2206471149" sldId="261"/>
        </pc:sldMkLst>
        <pc:picChg chg="add mod">
          <ac:chgData name="Benjamin Huy Pham" userId="S::bpham8@student.gsu.edu::27fbfdca-cb04-4e7d-a4a9-baba2fb79023" providerId="AD" clId="Web-{A428E7E4-624C-35B1-DA36-7A8B2D1CC5A0}" dt="2021-09-28T03:50:08.312" v="7" actId="1076"/>
          <ac:picMkLst>
            <pc:docMk/>
            <pc:sldMk cId="2206471149" sldId="261"/>
            <ac:picMk id="4" creationId="{9A3D3B94-1D02-476E-BDB4-EB160CDFF38A}"/>
          </ac:picMkLst>
        </pc:picChg>
        <pc:picChg chg="mod">
          <ac:chgData name="Benjamin Huy Pham" userId="S::bpham8@student.gsu.edu::27fbfdca-cb04-4e7d-a4a9-baba2fb79023" providerId="AD" clId="Web-{A428E7E4-624C-35B1-DA36-7A8B2D1CC5A0}" dt="2021-09-28T03:50:06.843" v="6" actId="1076"/>
          <ac:picMkLst>
            <pc:docMk/>
            <pc:sldMk cId="2206471149" sldId="261"/>
            <ac:picMk id="5" creationId="{3486ADB1-F380-4271-B96B-A142550E9546}"/>
          </ac:picMkLst>
        </pc:picChg>
      </pc:sldChg>
      <pc:sldChg chg="addSp modSp">
        <pc:chgData name="Benjamin Huy Pham" userId="S::bpham8@student.gsu.edu::27fbfdca-cb04-4e7d-a4a9-baba2fb79023" providerId="AD" clId="Web-{A428E7E4-624C-35B1-DA36-7A8B2D1CC5A0}" dt="2021-09-28T03:50:28.297" v="10" actId="1076"/>
        <pc:sldMkLst>
          <pc:docMk/>
          <pc:sldMk cId="3847478358" sldId="262"/>
        </pc:sldMkLst>
        <pc:picChg chg="add mod">
          <ac:chgData name="Benjamin Huy Pham" userId="S::bpham8@student.gsu.edu::27fbfdca-cb04-4e7d-a4a9-baba2fb79023" providerId="AD" clId="Web-{A428E7E4-624C-35B1-DA36-7A8B2D1CC5A0}" dt="2021-09-28T03:50:28.297" v="10" actId="1076"/>
          <ac:picMkLst>
            <pc:docMk/>
            <pc:sldMk cId="3847478358" sldId="262"/>
            <ac:picMk id="7" creationId="{E5729D64-93FA-4363-9D75-F9D52F5DCE06}"/>
          </ac:picMkLst>
        </pc:picChg>
      </pc:sldChg>
      <pc:sldChg chg="addSp modSp">
        <pc:chgData name="Benjamin Huy Pham" userId="S::bpham8@student.gsu.edu::27fbfdca-cb04-4e7d-a4a9-baba2fb79023" providerId="AD" clId="Web-{A428E7E4-624C-35B1-DA36-7A8B2D1CC5A0}" dt="2021-09-28T03:50:35.422" v="14" actId="1076"/>
        <pc:sldMkLst>
          <pc:docMk/>
          <pc:sldMk cId="474482589" sldId="263"/>
        </pc:sldMkLst>
        <pc:picChg chg="add mod">
          <ac:chgData name="Benjamin Huy Pham" userId="S::bpham8@student.gsu.edu::27fbfdca-cb04-4e7d-a4a9-baba2fb79023" providerId="AD" clId="Web-{A428E7E4-624C-35B1-DA36-7A8B2D1CC5A0}" dt="2021-09-28T03:50:35.422" v="14" actId="1076"/>
          <ac:picMkLst>
            <pc:docMk/>
            <pc:sldMk cId="474482589" sldId="263"/>
            <ac:picMk id="6" creationId="{1E95D27D-CF7B-4D1C-9493-B87FEDE95B6E}"/>
          </ac:picMkLst>
        </pc:picChg>
      </pc:sldChg>
      <pc:sldChg chg="addSp modSp">
        <pc:chgData name="Benjamin Huy Pham" userId="S::bpham8@student.gsu.edu::27fbfdca-cb04-4e7d-a4a9-baba2fb79023" providerId="AD" clId="Web-{A428E7E4-624C-35B1-DA36-7A8B2D1CC5A0}" dt="2021-09-28T03:51:00.813" v="17" actId="1076"/>
        <pc:sldMkLst>
          <pc:docMk/>
          <pc:sldMk cId="2804308189" sldId="264"/>
        </pc:sldMkLst>
        <pc:picChg chg="add mod">
          <ac:chgData name="Benjamin Huy Pham" userId="S::bpham8@student.gsu.edu::27fbfdca-cb04-4e7d-a4a9-baba2fb79023" providerId="AD" clId="Web-{A428E7E4-624C-35B1-DA36-7A8B2D1CC5A0}" dt="2021-09-28T03:51:00.813" v="17" actId="1076"/>
          <ac:picMkLst>
            <pc:docMk/>
            <pc:sldMk cId="2804308189" sldId="264"/>
            <ac:picMk id="6" creationId="{0B314F91-22A3-4C65-831C-7EE121E6EF28}"/>
          </ac:picMkLst>
        </pc:picChg>
      </pc:sldChg>
      <pc:sldChg chg="addSp modSp">
        <pc:chgData name="Benjamin Huy Pham" userId="S::bpham8@student.gsu.edu::27fbfdca-cb04-4e7d-a4a9-baba2fb79023" providerId="AD" clId="Web-{A428E7E4-624C-35B1-DA36-7A8B2D1CC5A0}" dt="2021-09-28T03:51:20.408" v="20" actId="1076"/>
        <pc:sldMkLst>
          <pc:docMk/>
          <pc:sldMk cId="338345802" sldId="265"/>
        </pc:sldMkLst>
        <pc:picChg chg="add mod">
          <ac:chgData name="Benjamin Huy Pham" userId="S::bpham8@student.gsu.edu::27fbfdca-cb04-4e7d-a4a9-baba2fb79023" providerId="AD" clId="Web-{A428E7E4-624C-35B1-DA36-7A8B2D1CC5A0}" dt="2021-09-28T03:51:20.408" v="20" actId="1076"/>
          <ac:picMkLst>
            <pc:docMk/>
            <pc:sldMk cId="338345802" sldId="265"/>
            <ac:picMk id="6" creationId="{018C7385-B685-4997-BCEE-5B0941601C5B}"/>
          </ac:picMkLst>
        </pc:picChg>
      </pc:sldChg>
    </pc:docChg>
  </pc:docChgLst>
  <pc:docChgLst>
    <pc:chgData name="Nirmal Prasad Thani" userId="6936ea59-cf09-4458-88cc-da07ca15172c" providerId="ADAL" clId="{C0BD7920-95DD-C349-B7EE-14D45E1EB9C8}"/>
    <pc:docChg chg="modSld">
      <pc:chgData name="Nirmal Prasad Thani" userId="6936ea59-cf09-4458-88cc-da07ca15172c" providerId="ADAL" clId="{C0BD7920-95DD-C349-B7EE-14D45E1EB9C8}" dt="2021-09-28T15:11:28.879" v="63" actId="20577"/>
      <pc:docMkLst>
        <pc:docMk/>
      </pc:docMkLst>
      <pc:sldChg chg="modSp">
        <pc:chgData name="Nirmal Prasad Thani" userId="6936ea59-cf09-4458-88cc-da07ca15172c" providerId="ADAL" clId="{C0BD7920-95DD-C349-B7EE-14D45E1EB9C8}" dt="2021-09-28T15:11:28.879" v="63" actId="20577"/>
        <pc:sldMkLst>
          <pc:docMk/>
          <pc:sldMk cId="109857222" sldId="256"/>
        </pc:sldMkLst>
        <pc:spChg chg="mod">
          <ac:chgData name="Nirmal Prasad Thani" userId="6936ea59-cf09-4458-88cc-da07ca15172c" providerId="ADAL" clId="{C0BD7920-95DD-C349-B7EE-14D45E1EB9C8}" dt="2021-09-28T15:11:28.879" v="6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Benjamin Huy Pham" userId="S::bpham8@student.gsu.edu::27fbfdca-cb04-4e7d-a4a9-baba2fb79023" providerId="AD" clId="Web-{3082F4E9-0ACD-429B-B56E-BC789F599526}"/>
    <pc:docChg chg="modSld">
      <pc:chgData name="Benjamin Huy Pham" userId="S::bpham8@student.gsu.edu::27fbfdca-cb04-4e7d-a4a9-baba2fb79023" providerId="AD" clId="Web-{3082F4E9-0ACD-429B-B56E-BC789F599526}" dt="2021-09-27T20:05:20.337" v="2" actId="20577"/>
      <pc:docMkLst>
        <pc:docMk/>
      </pc:docMkLst>
      <pc:sldChg chg="modSp">
        <pc:chgData name="Benjamin Huy Pham" userId="S::bpham8@student.gsu.edu::27fbfdca-cb04-4e7d-a4a9-baba2fb79023" providerId="AD" clId="Web-{3082F4E9-0ACD-429B-B56E-BC789F599526}" dt="2021-09-27T20:05:20.337" v="2" actId="20577"/>
        <pc:sldMkLst>
          <pc:docMk/>
          <pc:sldMk cId="109857222" sldId="256"/>
        </pc:sldMkLst>
        <pc:spChg chg="mod">
          <ac:chgData name="Benjamin Huy Pham" userId="S::bpham8@student.gsu.edu::27fbfdca-cb04-4e7d-a4a9-baba2fb79023" providerId="AD" clId="Web-{3082F4E9-0ACD-429B-B56E-BC789F599526}" dt="2021-09-27T20:05:20.337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Doudou Sy Gueye" userId="S::dgueye1@student.gsu.edu::f864eca2-06e2-49a5-b64d-8eaf8a91df13" providerId="AD" clId="Web-{89E7DE35-5C69-401F-BF98-D4CB934E0988}"/>
    <pc:docChg chg="modSld">
      <pc:chgData name="Doudou Sy Gueye" userId="S::dgueye1@student.gsu.edu::f864eca2-06e2-49a5-b64d-8eaf8a91df13" providerId="AD" clId="Web-{89E7DE35-5C69-401F-BF98-D4CB934E0988}" dt="2021-09-27T17:42:13.700" v="40" actId="20577"/>
      <pc:docMkLst>
        <pc:docMk/>
      </pc:docMkLst>
      <pc:sldChg chg="modSp">
        <pc:chgData name="Doudou Sy Gueye" userId="S::dgueye1@student.gsu.edu::f864eca2-06e2-49a5-b64d-8eaf8a91df13" providerId="AD" clId="Web-{89E7DE35-5C69-401F-BF98-D4CB934E0988}" dt="2021-09-27T17:42:13.700" v="40" actId="20577"/>
        <pc:sldMkLst>
          <pc:docMk/>
          <pc:sldMk cId="109857222" sldId="256"/>
        </pc:sldMkLst>
        <pc:spChg chg="mod">
          <ac:chgData name="Doudou Sy Gueye" userId="S::dgueye1@student.gsu.edu::f864eca2-06e2-49a5-b64d-8eaf8a91df13" providerId="AD" clId="Web-{89E7DE35-5C69-401F-BF98-D4CB934E0988}" dt="2021-09-27T17:41:42.886" v="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oudou Sy Gueye" userId="S::dgueye1@student.gsu.edu::f864eca2-06e2-49a5-b64d-8eaf8a91df13" providerId="AD" clId="Web-{89E7DE35-5C69-401F-BF98-D4CB934E0988}" dt="2021-09-27T17:42:13.700" v="4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Doudou Sy Gueye" userId="S::dgueye1@student.gsu.edu::f864eca2-06e2-49a5-b64d-8eaf8a91df13" providerId="AD" clId="Web-{5629A7C7-DA42-98A3-29CC-D5222543E246}"/>
    <pc:docChg chg="addSld delSld modSld">
      <pc:chgData name="Doudou Sy Gueye" userId="S::dgueye1@student.gsu.edu::f864eca2-06e2-49a5-b64d-8eaf8a91df13" providerId="AD" clId="Web-{5629A7C7-DA42-98A3-29CC-D5222543E246}" dt="2021-09-28T11:30:07.026" v="927"/>
      <pc:docMkLst>
        <pc:docMk/>
      </pc:docMkLst>
      <pc:sldChg chg="addSp delSp modSp mod setBg setClrOvrMap">
        <pc:chgData name="Doudou Sy Gueye" userId="S::dgueye1@student.gsu.edu::f864eca2-06e2-49a5-b64d-8eaf8a91df13" providerId="AD" clId="Web-{5629A7C7-DA42-98A3-29CC-D5222543E246}" dt="2021-09-28T11:30:07.026" v="927"/>
        <pc:sldMkLst>
          <pc:docMk/>
          <pc:sldMk cId="109857222" sldId="256"/>
        </pc:sldMkLst>
        <pc:spChg chg="mod">
          <ac:chgData name="Doudou Sy Gueye" userId="S::dgueye1@student.gsu.edu::f864eca2-06e2-49a5-b64d-8eaf8a91df13" providerId="AD" clId="Web-{5629A7C7-DA42-98A3-29CC-D5222543E246}" dt="2021-09-28T11:30:07.026" v="92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oudou Sy Gueye" userId="S::dgueye1@student.gsu.edu::f864eca2-06e2-49a5-b64d-8eaf8a91df13" providerId="AD" clId="Web-{5629A7C7-DA42-98A3-29CC-D5222543E246}" dt="2021-09-28T11:30:07.026" v="92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7.026" v="927"/>
          <ac:spMkLst>
            <pc:docMk/>
            <pc:sldMk cId="109857222" sldId="256"/>
            <ac:spMk id="9" creationId="{E49CC64F-7275-4E33-961B-0C5CDC439875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7.010" v="926"/>
          <ac:spMkLst>
            <pc:docMk/>
            <pc:sldMk cId="109857222" sldId="256"/>
            <ac:spMk id="11" creationId="{C0B27210-D0CA-4654-B3E3-9ABB4F178EA1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7.010" v="926"/>
          <ac:spMkLst>
            <pc:docMk/>
            <pc:sldMk cId="109857222" sldId="256"/>
            <ac:spMk id="12" creationId="{1DB7C82F-AB7E-4F0C-B829-FA1B9C415180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30:07.026" v="927"/>
          <ac:spMkLst>
            <pc:docMk/>
            <pc:sldMk cId="109857222" sldId="256"/>
            <ac:spMk id="13" creationId="{9B7AD9F6-8CE7-4299-8FC6-328F4DCD3FF9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1.713" v="924"/>
          <ac:spMkLst>
            <pc:docMk/>
            <pc:sldMk cId="109857222" sldId="256"/>
            <ac:spMk id="14" creationId="{47942995-B07F-4636-9A06-C6A104B260A8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30:07.026" v="927"/>
          <ac:spMkLst>
            <pc:docMk/>
            <pc:sldMk cId="109857222" sldId="256"/>
            <ac:spMk id="15" creationId="{F49775AF-8896-43EE-92C6-83497D6DC56F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7.010" v="926"/>
          <ac:spMkLst>
            <pc:docMk/>
            <pc:sldMk cId="109857222" sldId="256"/>
            <ac:spMk id="18" creationId="{70B66945-4967-4040-926D-DCA44313CDAB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1.713" v="924"/>
          <ac:spMkLst>
            <pc:docMk/>
            <pc:sldMk cId="109857222" sldId="256"/>
            <ac:spMk id="21" creationId="{B81933D1-5615-42C7-9C0B-4EB7105CCE2D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30:01.713" v="924"/>
          <ac:spMkLst>
            <pc:docMk/>
            <pc:sldMk cId="109857222" sldId="256"/>
            <ac:spMk id="23" creationId="{19C9EAEA-39D0-4B0E-A0EB-51E7B26740B1}"/>
          </ac:spMkLst>
        </pc:spChg>
        <pc:grpChg chg="add del">
          <ac:chgData name="Doudou Sy Gueye" userId="S::dgueye1@student.gsu.edu::f864eca2-06e2-49a5-b64d-8eaf8a91df13" providerId="AD" clId="Web-{5629A7C7-DA42-98A3-29CC-D5222543E246}" dt="2021-09-28T11:30:01.713" v="924"/>
          <ac:grpSpMkLst>
            <pc:docMk/>
            <pc:sldMk cId="109857222" sldId="256"/>
            <ac:grpSpMk id="16" creationId="{032D8612-31EB-44CF-A1D0-14FD4C705424}"/>
          </ac:grpSpMkLst>
        </pc:grpChg>
        <pc:picChg chg="add mod">
          <ac:chgData name="Doudou Sy Gueye" userId="S::dgueye1@student.gsu.edu::f864eca2-06e2-49a5-b64d-8eaf8a91df13" providerId="AD" clId="Web-{5629A7C7-DA42-98A3-29CC-D5222543E246}" dt="2021-09-28T11:30:07.026" v="927"/>
          <ac:picMkLst>
            <pc:docMk/>
            <pc:sldMk cId="109857222" sldId="256"/>
            <ac:picMk id="4" creationId="{3AD79064-F9F5-44B7-A8E7-F65C0BB670DB}"/>
          </ac:picMkLst>
        </pc:picChg>
      </pc:sldChg>
      <pc:sldChg chg="addSp modSp">
        <pc:chgData name="Doudou Sy Gueye" userId="S::dgueye1@student.gsu.edu::f864eca2-06e2-49a5-b64d-8eaf8a91df13" providerId="AD" clId="Web-{5629A7C7-DA42-98A3-29CC-D5222543E246}" dt="2021-09-28T11:13:51.117" v="785" actId="14100"/>
        <pc:sldMkLst>
          <pc:docMk/>
          <pc:sldMk cId="2653285916" sldId="257"/>
        </pc:sldMkLst>
        <pc:spChg chg="mod">
          <ac:chgData name="Doudou Sy Gueye" userId="S::dgueye1@student.gsu.edu::f864eca2-06e2-49a5-b64d-8eaf8a91df13" providerId="AD" clId="Web-{5629A7C7-DA42-98A3-29CC-D5222543E246}" dt="2021-09-28T10:28:18.375" v="3" actId="20577"/>
          <ac:spMkLst>
            <pc:docMk/>
            <pc:sldMk cId="2653285916" sldId="257"/>
            <ac:spMk id="2" creationId="{79937676-ED12-42A8-9CF4-F8A744EA0D88}"/>
          </ac:spMkLst>
        </pc:spChg>
        <pc:spChg chg="mod">
          <ac:chgData name="Doudou Sy Gueye" userId="S::dgueye1@student.gsu.edu::f864eca2-06e2-49a5-b64d-8eaf8a91df13" providerId="AD" clId="Web-{5629A7C7-DA42-98A3-29CC-D5222543E246}" dt="2021-09-28T10:30:27.051" v="116" actId="20577"/>
          <ac:spMkLst>
            <pc:docMk/>
            <pc:sldMk cId="2653285916" sldId="257"/>
            <ac:spMk id="3" creationId="{5002B7BB-D925-4232-81AB-D8AF82AF53A3}"/>
          </ac:spMkLst>
        </pc:spChg>
        <pc:picChg chg="add mod">
          <ac:chgData name="Doudou Sy Gueye" userId="S::dgueye1@student.gsu.edu::f864eca2-06e2-49a5-b64d-8eaf8a91df13" providerId="AD" clId="Web-{5629A7C7-DA42-98A3-29CC-D5222543E246}" dt="2021-09-28T11:13:51.117" v="785" actId="14100"/>
          <ac:picMkLst>
            <pc:docMk/>
            <pc:sldMk cId="2653285916" sldId="257"/>
            <ac:picMk id="4" creationId="{FD5BCF56-244B-4A69-BD00-6A0791C56A8B}"/>
          </ac:picMkLst>
        </pc:picChg>
      </pc:sldChg>
      <pc:sldChg chg="addSp delSp modSp new mod setBg">
        <pc:chgData name="Doudou Sy Gueye" userId="S::dgueye1@student.gsu.edu::f864eca2-06e2-49a5-b64d-8eaf8a91df13" providerId="AD" clId="Web-{5629A7C7-DA42-98A3-29CC-D5222543E246}" dt="2021-09-28T11:12:50.458" v="779"/>
        <pc:sldMkLst>
          <pc:docMk/>
          <pc:sldMk cId="3586868443" sldId="266"/>
        </pc:sldMkLst>
        <pc:spChg chg="mod">
          <ac:chgData name="Doudou Sy Gueye" userId="S::dgueye1@student.gsu.edu::f864eca2-06e2-49a5-b64d-8eaf8a91df13" providerId="AD" clId="Web-{5629A7C7-DA42-98A3-29CC-D5222543E246}" dt="2021-09-28T11:12:50.458" v="779"/>
          <ac:spMkLst>
            <pc:docMk/>
            <pc:sldMk cId="3586868443" sldId="266"/>
            <ac:spMk id="2" creationId="{C3405BD5-5086-4A78-8735-B3DEC2D6B342}"/>
          </ac:spMkLst>
        </pc:spChg>
        <pc:spChg chg="del">
          <ac:chgData name="Doudou Sy Gueye" userId="S::dgueye1@student.gsu.edu::f864eca2-06e2-49a5-b64d-8eaf8a91df13" providerId="AD" clId="Web-{5629A7C7-DA42-98A3-29CC-D5222543E246}" dt="2021-09-28T11:12:08.816" v="775"/>
          <ac:spMkLst>
            <pc:docMk/>
            <pc:sldMk cId="3586868443" sldId="266"/>
            <ac:spMk id="3" creationId="{00E50247-B887-4C76-ADB8-C22C62FDD916}"/>
          </ac:spMkLst>
        </pc:spChg>
        <pc:spChg chg="mod ord">
          <ac:chgData name="Doudou Sy Gueye" userId="S::dgueye1@student.gsu.edu::f864eca2-06e2-49a5-b64d-8eaf8a91df13" providerId="AD" clId="Web-{5629A7C7-DA42-98A3-29CC-D5222543E246}" dt="2021-09-28T11:12:50.458" v="779"/>
          <ac:spMkLst>
            <pc:docMk/>
            <pc:sldMk cId="3586868443" sldId="266"/>
            <ac:spMk id="4" creationId="{5DDC5BDB-7CA8-4DBF-A746-F3642E6610E1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12:50.458" v="779"/>
          <ac:spMkLst>
            <pc:docMk/>
            <pc:sldMk cId="3586868443" sldId="266"/>
            <ac:spMk id="7" creationId="{2B97F24A-32CE-4C1C-A50D-3016B394DCFB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12:50.458" v="779"/>
          <ac:spMkLst>
            <pc:docMk/>
            <pc:sldMk cId="3586868443" sldId="266"/>
            <ac:spMk id="8" creationId="{CD8B4F24-440B-49E9-B85D-733523DC064B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2:50.458" v="778"/>
          <ac:spMkLst>
            <pc:docMk/>
            <pc:sldMk cId="3586868443" sldId="266"/>
            <ac:spMk id="10" creationId="{7B831B6F-405A-4B47-B9BB-5CA88F285844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2:50.458" v="778"/>
          <ac:spMkLst>
            <pc:docMk/>
            <pc:sldMk cId="3586868443" sldId="266"/>
            <ac:spMk id="12" creationId="{953EE71A-6488-4203-A7C4-77102FD0DCCA}"/>
          </ac:spMkLst>
        </pc:spChg>
        <pc:picChg chg="add mod">
          <ac:chgData name="Doudou Sy Gueye" userId="S::dgueye1@student.gsu.edu::f864eca2-06e2-49a5-b64d-8eaf8a91df13" providerId="AD" clId="Web-{5629A7C7-DA42-98A3-29CC-D5222543E246}" dt="2021-09-28T11:12:50.458" v="779"/>
          <ac:picMkLst>
            <pc:docMk/>
            <pc:sldMk cId="3586868443" sldId="266"/>
            <ac:picMk id="5" creationId="{F1415E09-BEE3-41A3-9650-149F025064DD}"/>
          </ac:picMkLst>
        </pc:picChg>
      </pc:sldChg>
      <pc:sldChg chg="addSp delSp modSp new mod setBg setClrOvrMap">
        <pc:chgData name="Doudou Sy Gueye" userId="S::dgueye1@student.gsu.edu::f864eca2-06e2-49a5-b64d-8eaf8a91df13" providerId="AD" clId="Web-{5629A7C7-DA42-98A3-29CC-D5222543E246}" dt="2021-09-28T10:51:12.620" v="435" actId="1076"/>
        <pc:sldMkLst>
          <pc:docMk/>
          <pc:sldMk cId="1004743577" sldId="267"/>
        </pc:sldMkLst>
        <pc:spChg chg="mod">
          <ac:chgData name="Doudou Sy Gueye" userId="S::dgueye1@student.gsu.edu::f864eca2-06e2-49a5-b64d-8eaf8a91df13" providerId="AD" clId="Web-{5629A7C7-DA42-98A3-29CC-D5222543E246}" dt="2021-09-28T10:42:26.916" v="348"/>
          <ac:spMkLst>
            <pc:docMk/>
            <pc:sldMk cId="1004743577" sldId="267"/>
            <ac:spMk id="2" creationId="{D15F6849-2732-4981-998F-A7BE91F97CAE}"/>
          </ac:spMkLst>
        </pc:spChg>
        <pc:spChg chg="del">
          <ac:chgData name="Doudou Sy Gueye" userId="S::dgueye1@student.gsu.edu::f864eca2-06e2-49a5-b64d-8eaf8a91df13" providerId="AD" clId="Web-{5629A7C7-DA42-98A3-29CC-D5222543E246}" dt="2021-09-28T10:40:17.467" v="340"/>
          <ac:spMkLst>
            <pc:docMk/>
            <pc:sldMk cId="1004743577" sldId="267"/>
            <ac:spMk id="3" creationId="{D1B1F361-0E85-4753-82C0-226E4F52E0F8}"/>
          </ac:spMkLst>
        </pc:spChg>
        <pc:spChg chg="mod">
          <ac:chgData name="Doudou Sy Gueye" userId="S::dgueye1@student.gsu.edu::f864eca2-06e2-49a5-b64d-8eaf8a91df13" providerId="AD" clId="Web-{5629A7C7-DA42-98A3-29CC-D5222543E246}" dt="2021-09-28T10:42:26.916" v="348"/>
          <ac:spMkLst>
            <pc:docMk/>
            <pc:sldMk cId="1004743577" sldId="267"/>
            <ac:spMk id="4" creationId="{9A6A288C-227D-4BDD-B588-899D35CDF04E}"/>
          </ac:spMkLst>
        </pc:spChg>
        <pc:spChg chg="add">
          <ac:chgData name="Doudou Sy Gueye" userId="S::dgueye1@student.gsu.edu::f864eca2-06e2-49a5-b64d-8eaf8a91df13" providerId="AD" clId="Web-{5629A7C7-DA42-98A3-29CC-D5222543E246}" dt="2021-09-28T10:42:26.916" v="348"/>
          <ac:spMkLst>
            <pc:docMk/>
            <pc:sldMk cId="1004743577" sldId="267"/>
            <ac:spMk id="11" creationId="{E1063ACC-684C-4227-9D75-430593BADCAF}"/>
          </ac:spMkLst>
        </pc:spChg>
        <pc:spChg chg="add">
          <ac:chgData name="Doudou Sy Gueye" userId="S::dgueye1@student.gsu.edu::f864eca2-06e2-49a5-b64d-8eaf8a91df13" providerId="AD" clId="Web-{5629A7C7-DA42-98A3-29CC-D5222543E246}" dt="2021-09-28T10:42:26.916" v="348"/>
          <ac:spMkLst>
            <pc:docMk/>
            <pc:sldMk cId="1004743577" sldId="267"/>
            <ac:spMk id="13" creationId="{8067F801-9719-4550-AFFF-C7C36842212A}"/>
          </ac:spMkLst>
        </pc:spChg>
        <pc:picChg chg="add mod">
          <ac:chgData name="Doudou Sy Gueye" userId="S::dgueye1@student.gsu.edu::f864eca2-06e2-49a5-b64d-8eaf8a91df13" providerId="AD" clId="Web-{5629A7C7-DA42-98A3-29CC-D5222543E246}" dt="2021-09-28T10:42:32.026" v="349" actId="1076"/>
          <ac:picMkLst>
            <pc:docMk/>
            <pc:sldMk cId="1004743577" sldId="267"/>
            <ac:picMk id="5" creationId="{BE14B7E3-88C0-48AC-B280-0C7361022CD3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0:42:35.823" v="350" actId="1076"/>
          <ac:picMkLst>
            <pc:docMk/>
            <pc:sldMk cId="1004743577" sldId="267"/>
            <ac:picMk id="6" creationId="{1FD53486-E5BA-45E6-B824-83F7ACD70F2A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0:51:12.620" v="435" actId="1076"/>
          <ac:picMkLst>
            <pc:docMk/>
            <pc:sldMk cId="1004743577" sldId="267"/>
            <ac:picMk id="7" creationId="{15A0C8EE-8F7D-4674-B52C-F33B03A73B2D}"/>
          </ac:picMkLst>
        </pc:picChg>
      </pc:sldChg>
      <pc:sldChg chg="addSp delSp modSp new mod setBg">
        <pc:chgData name="Doudou Sy Gueye" userId="S::dgueye1@student.gsu.edu::f864eca2-06e2-49a5-b64d-8eaf8a91df13" providerId="AD" clId="Web-{5629A7C7-DA42-98A3-29CC-D5222543E246}" dt="2021-09-28T10:51:53.921" v="439" actId="1076"/>
        <pc:sldMkLst>
          <pc:docMk/>
          <pc:sldMk cId="2958645260" sldId="268"/>
        </pc:sldMkLst>
        <pc:spChg chg="mod">
          <ac:chgData name="Doudou Sy Gueye" userId="S::dgueye1@student.gsu.edu::f864eca2-06e2-49a5-b64d-8eaf8a91df13" providerId="AD" clId="Web-{5629A7C7-DA42-98A3-29CC-D5222543E246}" dt="2021-09-28T10:49:02.007" v="430"/>
          <ac:spMkLst>
            <pc:docMk/>
            <pc:sldMk cId="2958645260" sldId="268"/>
            <ac:spMk id="2" creationId="{0B05FF5B-BF3A-465A-9ECD-F1478D54A5B4}"/>
          </ac:spMkLst>
        </pc:spChg>
        <pc:spChg chg="del">
          <ac:chgData name="Doudou Sy Gueye" userId="S::dgueye1@student.gsu.edu::f864eca2-06e2-49a5-b64d-8eaf8a91df13" providerId="AD" clId="Web-{5629A7C7-DA42-98A3-29CC-D5222543E246}" dt="2021-09-28T10:46:53.472" v="424"/>
          <ac:spMkLst>
            <pc:docMk/>
            <pc:sldMk cId="2958645260" sldId="268"/>
            <ac:spMk id="3" creationId="{63E94C03-AAF9-4475-B19A-EF6ED6438873}"/>
          </ac:spMkLst>
        </pc:spChg>
        <pc:spChg chg="mod ord">
          <ac:chgData name="Doudou Sy Gueye" userId="S::dgueye1@student.gsu.edu::f864eca2-06e2-49a5-b64d-8eaf8a91df13" providerId="AD" clId="Web-{5629A7C7-DA42-98A3-29CC-D5222543E246}" dt="2021-09-28T10:49:02.007" v="430"/>
          <ac:spMkLst>
            <pc:docMk/>
            <pc:sldMk cId="2958645260" sldId="268"/>
            <ac:spMk id="4" creationId="{28090685-57C8-438E-84E9-82A5498FE497}"/>
          </ac:spMkLst>
        </pc:spChg>
        <pc:spChg chg="add">
          <ac:chgData name="Doudou Sy Gueye" userId="S::dgueye1@student.gsu.edu::f864eca2-06e2-49a5-b64d-8eaf8a91df13" providerId="AD" clId="Web-{5629A7C7-DA42-98A3-29CC-D5222543E246}" dt="2021-09-28T10:49:02.007" v="430"/>
          <ac:spMkLst>
            <pc:docMk/>
            <pc:sldMk cId="2958645260" sldId="268"/>
            <ac:spMk id="12" creationId="{5AC1364A-3E3D-4F0D-8776-78AF3A270DD6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0:49:01.991" v="429"/>
          <ac:spMkLst>
            <pc:docMk/>
            <pc:sldMk cId="2958645260" sldId="268"/>
            <ac:spMk id="15" creationId="{D8C7B66D-8C78-480F-A98B-3F195E65A5D7}"/>
          </ac:spMkLst>
        </pc:spChg>
        <pc:spChg chg="add">
          <ac:chgData name="Doudou Sy Gueye" userId="S::dgueye1@student.gsu.edu::f864eca2-06e2-49a5-b64d-8eaf8a91df13" providerId="AD" clId="Web-{5629A7C7-DA42-98A3-29CC-D5222543E246}" dt="2021-09-28T10:49:02.007" v="430"/>
          <ac:spMkLst>
            <pc:docMk/>
            <pc:sldMk cId="2958645260" sldId="268"/>
            <ac:spMk id="17" creationId="{3FCFB1DE-0B7E-48CC-BA90-B2AB0889F9D6}"/>
          </ac:spMkLst>
        </pc:spChg>
        <pc:picChg chg="add mod ord">
          <ac:chgData name="Doudou Sy Gueye" userId="S::dgueye1@student.gsu.edu::f864eca2-06e2-49a5-b64d-8eaf8a91df13" providerId="AD" clId="Web-{5629A7C7-DA42-98A3-29CC-D5222543E246}" dt="2021-09-28T10:49:02.007" v="430"/>
          <ac:picMkLst>
            <pc:docMk/>
            <pc:sldMk cId="2958645260" sldId="268"/>
            <ac:picMk id="5" creationId="{5494481A-C62D-474A-9444-70607BEABD03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0:49:02.007" v="430"/>
          <ac:picMkLst>
            <pc:docMk/>
            <pc:sldMk cId="2958645260" sldId="268"/>
            <ac:picMk id="6" creationId="{F6D5140F-AA7F-47C2-A18C-D1DD40733033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0:51:53.921" v="439" actId="1076"/>
          <ac:picMkLst>
            <pc:docMk/>
            <pc:sldMk cId="2958645260" sldId="268"/>
            <ac:picMk id="7" creationId="{2EE46517-778C-475A-A0C7-88D5C07AD405}"/>
          </ac:picMkLst>
        </pc:picChg>
        <pc:cxnChg chg="add del">
          <ac:chgData name="Doudou Sy Gueye" userId="S::dgueye1@student.gsu.edu::f864eca2-06e2-49a5-b64d-8eaf8a91df13" providerId="AD" clId="Web-{5629A7C7-DA42-98A3-29CC-D5222543E246}" dt="2021-09-28T10:49:02.007" v="430"/>
          <ac:cxnSpMkLst>
            <pc:docMk/>
            <pc:sldMk cId="2958645260" sldId="268"/>
            <ac:cxnSpMk id="10" creationId="{A7F400EE-A8A5-48AF-B4D6-291B52C6F0B0}"/>
          </ac:cxnSpMkLst>
        </pc:cxnChg>
      </pc:sldChg>
      <pc:sldChg chg="new del">
        <pc:chgData name="Doudou Sy Gueye" userId="S::dgueye1@student.gsu.edu::f864eca2-06e2-49a5-b64d-8eaf8a91df13" providerId="AD" clId="Web-{5629A7C7-DA42-98A3-29CC-D5222543E246}" dt="2021-09-28T10:52:22.062" v="440"/>
        <pc:sldMkLst>
          <pc:docMk/>
          <pc:sldMk cId="539094960" sldId="269"/>
        </pc:sldMkLst>
      </pc:sldChg>
      <pc:sldChg chg="modSp new">
        <pc:chgData name="Doudou Sy Gueye" userId="S::dgueye1@student.gsu.edu::f864eca2-06e2-49a5-b64d-8eaf8a91df13" providerId="AD" clId="Web-{5629A7C7-DA42-98A3-29CC-D5222543E246}" dt="2021-09-28T10:54:34.926" v="509" actId="20577"/>
        <pc:sldMkLst>
          <pc:docMk/>
          <pc:sldMk cId="1720473022" sldId="269"/>
        </pc:sldMkLst>
        <pc:spChg chg="mod">
          <ac:chgData name="Doudou Sy Gueye" userId="S::dgueye1@student.gsu.edu::f864eca2-06e2-49a5-b64d-8eaf8a91df13" providerId="AD" clId="Web-{5629A7C7-DA42-98A3-29CC-D5222543E246}" dt="2021-09-28T10:53:05.251" v="461" actId="20577"/>
          <ac:spMkLst>
            <pc:docMk/>
            <pc:sldMk cId="1720473022" sldId="269"/>
            <ac:spMk id="2" creationId="{A6F8694F-EB65-41E3-9A7D-F77F9C6D82DD}"/>
          </ac:spMkLst>
        </pc:spChg>
        <pc:spChg chg="mod">
          <ac:chgData name="Doudou Sy Gueye" userId="S::dgueye1@student.gsu.edu::f864eca2-06e2-49a5-b64d-8eaf8a91df13" providerId="AD" clId="Web-{5629A7C7-DA42-98A3-29CC-D5222543E246}" dt="2021-09-28T10:54:34.926" v="509" actId="20577"/>
          <ac:spMkLst>
            <pc:docMk/>
            <pc:sldMk cId="1720473022" sldId="269"/>
            <ac:spMk id="3" creationId="{5CDC37B1-715F-44C1-88C9-6ABC0788C64D}"/>
          </ac:spMkLst>
        </pc:spChg>
      </pc:sldChg>
      <pc:sldChg chg="addSp delSp modSp new mod setBg">
        <pc:chgData name="Doudou Sy Gueye" userId="S::dgueye1@student.gsu.edu::f864eca2-06e2-49a5-b64d-8eaf8a91df13" providerId="AD" clId="Web-{5629A7C7-DA42-98A3-29CC-D5222543E246}" dt="2021-09-28T11:01:01.511" v="596"/>
        <pc:sldMkLst>
          <pc:docMk/>
          <pc:sldMk cId="2502947884" sldId="270"/>
        </pc:sldMkLst>
        <pc:spChg chg="mod">
          <ac:chgData name="Doudou Sy Gueye" userId="S::dgueye1@student.gsu.edu::f864eca2-06e2-49a5-b64d-8eaf8a91df13" providerId="AD" clId="Web-{5629A7C7-DA42-98A3-29CC-D5222543E246}" dt="2021-09-28T11:01:01.511" v="596"/>
          <ac:spMkLst>
            <pc:docMk/>
            <pc:sldMk cId="2502947884" sldId="270"/>
            <ac:spMk id="2" creationId="{E4EF7998-A4B5-403C-A11E-7BF85BD49AA1}"/>
          </ac:spMkLst>
        </pc:spChg>
        <pc:spChg chg="del">
          <ac:chgData name="Doudou Sy Gueye" userId="S::dgueye1@student.gsu.edu::f864eca2-06e2-49a5-b64d-8eaf8a91df13" providerId="AD" clId="Web-{5629A7C7-DA42-98A3-29CC-D5222543E246}" dt="2021-09-28T10:58:19.144" v="579"/>
          <ac:spMkLst>
            <pc:docMk/>
            <pc:sldMk cId="2502947884" sldId="270"/>
            <ac:spMk id="3" creationId="{4E931493-AB2A-4514-ACEA-82431F940C1A}"/>
          </ac:spMkLst>
        </pc:spChg>
        <pc:spChg chg="mod ord">
          <ac:chgData name="Doudou Sy Gueye" userId="S::dgueye1@student.gsu.edu::f864eca2-06e2-49a5-b64d-8eaf8a91df13" providerId="AD" clId="Web-{5629A7C7-DA42-98A3-29CC-D5222543E246}" dt="2021-09-28T11:01:01.511" v="596"/>
          <ac:spMkLst>
            <pc:docMk/>
            <pc:sldMk cId="2502947884" sldId="270"/>
            <ac:spMk id="4" creationId="{DFD8C05D-815F-4D96-A9B5-A1D4129CAE83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01:01.511" v="595"/>
          <ac:spMkLst>
            <pc:docMk/>
            <pc:sldMk cId="2502947884" sldId="270"/>
            <ac:spMk id="10" creationId="{94BFCCA4-109C-4B21-816E-144FE75C38EE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01:01.511" v="595"/>
          <ac:spMkLst>
            <pc:docMk/>
            <pc:sldMk cId="2502947884" sldId="270"/>
            <ac:spMk id="11" creationId="{0059B5C0-FEC8-4370-AF45-02E3AEF6FA6D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01:01.511" v="596"/>
          <ac:spMkLst>
            <pc:docMk/>
            <pc:sldMk cId="2502947884" sldId="270"/>
            <ac:spMk id="12" creationId="{510D2597-FA83-4401-8784-A2F27D4790E1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00:53.417" v="593"/>
          <ac:spMkLst>
            <pc:docMk/>
            <pc:sldMk cId="2502947884" sldId="270"/>
            <ac:spMk id="13" creationId="{A034DC13-4CA6-4DDF-96D6-2C1F3CD50805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01:01.511" v="596"/>
          <ac:spMkLst>
            <pc:docMk/>
            <pc:sldMk cId="2502947884" sldId="270"/>
            <ac:spMk id="14" creationId="{8587DE20-364E-4BE1-B603-E62BB8A635CF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01:01.511" v="596"/>
          <ac:spMkLst>
            <pc:docMk/>
            <pc:sldMk cId="2502947884" sldId="270"/>
            <ac:spMk id="17" creationId="{CD84038B-4A56-439B-A184-79B2D4506692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01:01.511" v="596"/>
          <ac:spMkLst>
            <pc:docMk/>
            <pc:sldMk cId="2502947884" sldId="270"/>
            <ac:spMk id="19" creationId="{CA1D8679-A57B-416C-8EB1-68A3E95274D1}"/>
          </ac:spMkLst>
        </pc:spChg>
        <pc:grpChg chg="add del">
          <ac:chgData name="Doudou Sy Gueye" userId="S::dgueye1@student.gsu.edu::f864eca2-06e2-49a5-b64d-8eaf8a91df13" providerId="AD" clId="Web-{5629A7C7-DA42-98A3-29CC-D5222543E246}" dt="2021-09-28T11:00:53.417" v="593"/>
          <ac:grpSpMkLst>
            <pc:docMk/>
            <pc:sldMk cId="2502947884" sldId="270"/>
            <ac:grpSpMk id="15" creationId="{AB83855D-F0F4-42E8-9047-A13022476CC0}"/>
          </ac:grpSpMkLst>
        </pc:grpChg>
        <pc:picChg chg="add mod ord">
          <ac:chgData name="Doudou Sy Gueye" userId="S::dgueye1@student.gsu.edu::f864eca2-06e2-49a5-b64d-8eaf8a91df13" providerId="AD" clId="Web-{5629A7C7-DA42-98A3-29CC-D5222543E246}" dt="2021-09-28T11:01:01.511" v="596"/>
          <ac:picMkLst>
            <pc:docMk/>
            <pc:sldMk cId="2502947884" sldId="270"/>
            <ac:picMk id="5" creationId="{2FC8C26A-27EA-4D69-BF52-D74764D2B700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1:01:01.511" v="596"/>
          <ac:picMkLst>
            <pc:docMk/>
            <pc:sldMk cId="2502947884" sldId="270"/>
            <ac:picMk id="6" creationId="{5C1ACE96-E93E-4392-8AD9-5B4F60DB2710}"/>
          </ac:picMkLst>
        </pc:picChg>
        <pc:picChg chg="add mod ord">
          <ac:chgData name="Doudou Sy Gueye" userId="S::dgueye1@student.gsu.edu::f864eca2-06e2-49a5-b64d-8eaf8a91df13" providerId="AD" clId="Web-{5629A7C7-DA42-98A3-29CC-D5222543E246}" dt="2021-09-28T11:01:01.511" v="596"/>
          <ac:picMkLst>
            <pc:docMk/>
            <pc:sldMk cId="2502947884" sldId="270"/>
            <ac:picMk id="7" creationId="{9CEC826C-4E7C-439A-817F-D5B831B884B9}"/>
          </ac:picMkLst>
        </pc:picChg>
        <pc:picChg chg="add mod ord">
          <ac:chgData name="Doudou Sy Gueye" userId="S::dgueye1@student.gsu.edu::f864eca2-06e2-49a5-b64d-8eaf8a91df13" providerId="AD" clId="Web-{5629A7C7-DA42-98A3-29CC-D5222543E246}" dt="2021-09-28T11:01:01.511" v="596"/>
          <ac:picMkLst>
            <pc:docMk/>
            <pc:sldMk cId="2502947884" sldId="270"/>
            <ac:picMk id="8" creationId="{4E762AE5-9AD0-4030-948C-771B4ADF5BA3}"/>
          </ac:picMkLst>
        </pc:picChg>
      </pc:sldChg>
      <pc:sldChg chg="addSp delSp modSp new mod setBg setClrOvrMap">
        <pc:chgData name="Doudou Sy Gueye" userId="S::dgueye1@student.gsu.edu::f864eca2-06e2-49a5-b64d-8eaf8a91df13" providerId="AD" clId="Web-{5629A7C7-DA42-98A3-29CC-D5222543E246}" dt="2021-09-28T11:11:32.143" v="774" actId="1076"/>
        <pc:sldMkLst>
          <pc:docMk/>
          <pc:sldMk cId="129327393" sldId="271"/>
        </pc:sldMkLst>
        <pc:spChg chg="mod">
          <ac:chgData name="Doudou Sy Gueye" userId="S::dgueye1@student.gsu.edu::f864eca2-06e2-49a5-b64d-8eaf8a91df13" providerId="AD" clId="Web-{5629A7C7-DA42-98A3-29CC-D5222543E246}" dt="2021-09-28T11:10:51.282" v="759"/>
          <ac:spMkLst>
            <pc:docMk/>
            <pc:sldMk cId="129327393" sldId="271"/>
            <ac:spMk id="2" creationId="{3848FE14-D854-41ED-9D10-1479E012EC86}"/>
          </ac:spMkLst>
        </pc:spChg>
        <pc:spChg chg="del">
          <ac:chgData name="Doudou Sy Gueye" userId="S::dgueye1@student.gsu.edu::f864eca2-06e2-49a5-b64d-8eaf8a91df13" providerId="AD" clId="Web-{5629A7C7-DA42-98A3-29CC-D5222543E246}" dt="2021-09-28T11:01:48.278" v="598"/>
          <ac:spMkLst>
            <pc:docMk/>
            <pc:sldMk cId="129327393" sldId="271"/>
            <ac:spMk id="3" creationId="{98B6AB28-02C6-4613-9A8F-2C476C2948A6}"/>
          </ac:spMkLst>
        </pc:spChg>
        <pc:spChg chg="mod ord">
          <ac:chgData name="Doudou Sy Gueye" userId="S::dgueye1@student.gsu.edu::f864eca2-06e2-49a5-b64d-8eaf8a91df13" providerId="AD" clId="Web-{5629A7C7-DA42-98A3-29CC-D5222543E246}" dt="2021-09-28T11:10:51.282" v="759"/>
          <ac:spMkLst>
            <pc:docMk/>
            <pc:sldMk cId="129327393" sldId="271"/>
            <ac:spMk id="4" creationId="{363EE10F-D223-4D86-85E3-877E478AA78A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37.048" v="752"/>
          <ac:spMkLst>
            <pc:docMk/>
            <pc:sldMk cId="129327393" sldId="271"/>
            <ac:spMk id="10" creationId="{09C509D2-0C1A-47B8-89C1-D3AB17D45256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41.532" v="754"/>
          <ac:spMkLst>
            <pc:docMk/>
            <pc:sldMk cId="129327393" sldId="271"/>
            <ac:spMk id="11" creationId="{799709F6-819A-4A9B-B299-52B516DA202B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27.625" v="750"/>
          <ac:spMkLst>
            <pc:docMk/>
            <pc:sldMk cId="129327393" sldId="271"/>
            <ac:spMk id="13" creationId="{003713C1-2FB2-413B-BF91-3AE41726FB7A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48.860" v="756"/>
          <ac:spMkLst>
            <pc:docMk/>
            <pc:sldMk cId="129327393" sldId="271"/>
            <ac:spMk id="14" creationId="{26FF42C2-EA15-4154-B242-E98E88CED99C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27.625" v="750"/>
          <ac:spMkLst>
            <pc:docMk/>
            <pc:sldMk cId="129327393" sldId="271"/>
            <ac:spMk id="15" creationId="{90795B4D-5022-4A7F-A01D-8D880B7CDBE6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48.860" v="756"/>
          <ac:spMkLst>
            <pc:docMk/>
            <pc:sldMk cId="129327393" sldId="271"/>
            <ac:spMk id="16" creationId="{D79DE9F7-28C4-4856-BA57-D696E124C137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27.625" v="750"/>
          <ac:spMkLst>
            <pc:docMk/>
            <pc:sldMk cId="129327393" sldId="271"/>
            <ac:spMk id="17" creationId="{AFD19018-DE7C-4796-ADF2-AD2EB0FC0D9C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48.860" v="756"/>
          <ac:spMkLst>
            <pc:docMk/>
            <pc:sldMk cId="129327393" sldId="271"/>
            <ac:spMk id="18" creationId="{E1F9ED9C-121B-44C6-A308-5824769C40D5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27.625" v="750"/>
          <ac:spMkLst>
            <pc:docMk/>
            <pc:sldMk cId="129327393" sldId="271"/>
            <ac:spMk id="19" creationId="{B1A0A2C2-4F85-44AF-8708-8DCA4B550CB8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48.860" v="756"/>
          <ac:spMkLst>
            <pc:docMk/>
            <pc:sldMk cId="129327393" sldId="271"/>
            <ac:spMk id="20" creationId="{4A5F8185-F27B-4E99-A06C-007336FE3F2D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51.282" v="758"/>
          <ac:spMkLst>
            <pc:docMk/>
            <pc:sldMk cId="129327393" sldId="271"/>
            <ac:spMk id="21" creationId="{53B475F8-50AE-46A0-9943-B2B63183D50C}"/>
          </ac:spMkLst>
        </pc:spChg>
        <pc:spChg chg="add del">
          <ac:chgData name="Doudou Sy Gueye" userId="S::dgueye1@student.gsu.edu::f864eca2-06e2-49a5-b64d-8eaf8a91df13" providerId="AD" clId="Web-{5629A7C7-DA42-98A3-29CC-D5222543E246}" dt="2021-09-28T11:10:51.282" v="758"/>
          <ac:spMkLst>
            <pc:docMk/>
            <pc:sldMk cId="129327393" sldId="271"/>
            <ac:spMk id="22" creationId="{75F6FDB4-2351-48C2-A863-2364A02343C0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10:51.282" v="759"/>
          <ac:spMkLst>
            <pc:docMk/>
            <pc:sldMk cId="129327393" sldId="271"/>
            <ac:spMk id="23" creationId="{003713C1-2FB2-413B-BF91-3AE41726FB7A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10:51.282" v="759"/>
          <ac:spMkLst>
            <pc:docMk/>
            <pc:sldMk cId="129327393" sldId="271"/>
            <ac:spMk id="24" creationId="{90795B4D-5022-4A7F-A01D-8D880B7CDBE6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10:51.282" v="759"/>
          <ac:spMkLst>
            <pc:docMk/>
            <pc:sldMk cId="129327393" sldId="271"/>
            <ac:spMk id="25" creationId="{AFD19018-DE7C-4796-ADF2-AD2EB0FC0D9C}"/>
          </ac:spMkLst>
        </pc:spChg>
        <pc:spChg chg="add">
          <ac:chgData name="Doudou Sy Gueye" userId="S::dgueye1@student.gsu.edu::f864eca2-06e2-49a5-b64d-8eaf8a91df13" providerId="AD" clId="Web-{5629A7C7-DA42-98A3-29CC-D5222543E246}" dt="2021-09-28T11:10:51.282" v="759"/>
          <ac:spMkLst>
            <pc:docMk/>
            <pc:sldMk cId="129327393" sldId="271"/>
            <ac:spMk id="26" creationId="{B1A0A2C2-4F85-44AF-8708-8DCA4B550CB8}"/>
          </ac:spMkLst>
        </pc:spChg>
        <pc:grpChg chg="add del">
          <ac:chgData name="Doudou Sy Gueye" userId="S::dgueye1@student.gsu.edu::f864eca2-06e2-49a5-b64d-8eaf8a91df13" providerId="AD" clId="Web-{5629A7C7-DA42-98A3-29CC-D5222543E246}" dt="2021-09-28T11:10:41.532" v="754"/>
          <ac:grpSpMkLst>
            <pc:docMk/>
            <pc:sldMk cId="129327393" sldId="271"/>
            <ac:grpSpMk id="12" creationId="{DE956BBB-7B91-4BF1-8CC5-4F1F5C3E0947}"/>
          </ac:grpSpMkLst>
        </pc:grpChg>
        <pc:picChg chg="add del mod">
          <ac:chgData name="Doudou Sy Gueye" userId="S::dgueye1@student.gsu.edu::f864eca2-06e2-49a5-b64d-8eaf8a91df13" providerId="AD" clId="Web-{5629A7C7-DA42-98A3-29CC-D5222543E246}" dt="2021-09-28T11:08:16.309" v="735"/>
          <ac:picMkLst>
            <pc:docMk/>
            <pc:sldMk cId="129327393" sldId="271"/>
            <ac:picMk id="5" creationId="{0F218F9D-EA7D-4C21-AAF3-070D25BED452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1:10:51.282" v="759"/>
          <ac:picMkLst>
            <pc:docMk/>
            <pc:sldMk cId="129327393" sldId="271"/>
            <ac:picMk id="6" creationId="{917440AA-FB08-4CFF-A19B-0AA9454D101E}"/>
          </ac:picMkLst>
        </pc:picChg>
        <pc:picChg chg="add mod ord">
          <ac:chgData name="Doudou Sy Gueye" userId="S::dgueye1@student.gsu.edu::f864eca2-06e2-49a5-b64d-8eaf8a91df13" providerId="AD" clId="Web-{5629A7C7-DA42-98A3-29CC-D5222543E246}" dt="2021-09-28T11:11:32.143" v="774" actId="1076"/>
          <ac:picMkLst>
            <pc:docMk/>
            <pc:sldMk cId="129327393" sldId="271"/>
            <ac:picMk id="7" creationId="{1C50E477-4FE6-4571-BD02-D826C03DF1CB}"/>
          </ac:picMkLst>
        </pc:picChg>
        <pc:picChg chg="add mod">
          <ac:chgData name="Doudou Sy Gueye" userId="S::dgueye1@student.gsu.edu::f864eca2-06e2-49a5-b64d-8eaf8a91df13" providerId="AD" clId="Web-{5629A7C7-DA42-98A3-29CC-D5222543E246}" dt="2021-09-28T11:11:06.861" v="764" actId="1076"/>
          <ac:picMkLst>
            <pc:docMk/>
            <pc:sldMk cId="129327393" sldId="271"/>
            <ac:picMk id="8" creationId="{BE798706-BE7A-41D8-A07F-051AC72EC963}"/>
          </ac:picMkLst>
        </pc:picChg>
      </pc:sldChg>
    </pc:docChg>
  </pc:docChgLst>
  <pc:docChgLst>
    <pc:chgData name="Hye Jin Shin" userId="S::hshin15@student.gsu.edu::1b1cc485-f8a7-470a-ab32-fefa0c6ac569" providerId="AD" clId="Web-{A0656BDD-35F8-4A5C-AA11-BEB40CB536B3}"/>
    <pc:docChg chg="modSld">
      <pc:chgData name="Hye Jin Shin" userId="S::hshin15@student.gsu.edu::1b1cc485-f8a7-470a-ab32-fefa0c6ac569" providerId="AD" clId="Web-{A0656BDD-35F8-4A5C-AA11-BEB40CB536B3}" dt="2021-09-27T21:54:26.620" v="12" actId="20577"/>
      <pc:docMkLst>
        <pc:docMk/>
      </pc:docMkLst>
      <pc:sldChg chg="modSp">
        <pc:chgData name="Hye Jin Shin" userId="S::hshin15@student.gsu.edu::1b1cc485-f8a7-470a-ab32-fefa0c6ac569" providerId="AD" clId="Web-{A0656BDD-35F8-4A5C-AA11-BEB40CB536B3}" dt="2021-09-27T21:54:26.620" v="12" actId="20577"/>
        <pc:sldMkLst>
          <pc:docMk/>
          <pc:sldMk cId="109857222" sldId="256"/>
        </pc:sldMkLst>
        <pc:spChg chg="mod">
          <ac:chgData name="Hye Jin Shin" userId="S::hshin15@student.gsu.edu::1b1cc485-f8a7-470a-ab32-fefa0c6ac569" providerId="AD" clId="Web-{A0656BDD-35F8-4A5C-AA11-BEB40CB536B3}" dt="2021-09-27T21:54:26.620" v="1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Benjamin Huy Pham" userId="S::bpham8@student.gsu.edu::27fbfdca-cb04-4e7d-a4a9-baba2fb79023" providerId="AD" clId="Web-{5C10FF8C-54E3-00BF-0DC5-95F91122DAD1}"/>
    <pc:docChg chg="addSld modSld">
      <pc:chgData name="Benjamin Huy Pham" userId="S::bpham8@student.gsu.edu::27fbfdca-cb04-4e7d-a4a9-baba2fb79023" providerId="AD" clId="Web-{5C10FF8C-54E3-00BF-0DC5-95F91122DAD1}" dt="2021-09-28T03:48:28.705" v="195"/>
      <pc:docMkLst>
        <pc:docMk/>
      </pc:docMkLst>
      <pc:sldChg chg="new">
        <pc:chgData name="Benjamin Huy Pham" userId="S::bpham8@student.gsu.edu::27fbfdca-cb04-4e7d-a4a9-baba2fb79023" providerId="AD" clId="Web-{5C10FF8C-54E3-00BF-0DC5-95F91122DAD1}" dt="2021-09-28T03:36:34.470" v="0"/>
        <pc:sldMkLst>
          <pc:docMk/>
          <pc:sldMk cId="2653285916" sldId="257"/>
        </pc:sldMkLst>
      </pc:sldChg>
      <pc:sldChg chg="addSp delSp modSp new mod setBg">
        <pc:chgData name="Benjamin Huy Pham" userId="S::bpham8@student.gsu.edu::27fbfdca-cb04-4e7d-a4a9-baba2fb79023" providerId="AD" clId="Web-{5C10FF8C-54E3-00BF-0DC5-95F91122DAD1}" dt="2021-09-28T03:39:33.037" v="39"/>
        <pc:sldMkLst>
          <pc:docMk/>
          <pc:sldMk cId="3890628424" sldId="258"/>
        </pc:sldMkLst>
        <pc:spChg chg="mod">
          <ac:chgData name="Benjamin Huy Pham" userId="S::bpham8@student.gsu.edu::27fbfdca-cb04-4e7d-a4a9-baba2fb79023" providerId="AD" clId="Web-{5C10FF8C-54E3-00BF-0DC5-95F91122DAD1}" dt="2021-09-28T03:39:33.037" v="39"/>
          <ac:spMkLst>
            <pc:docMk/>
            <pc:sldMk cId="3890628424" sldId="258"/>
            <ac:spMk id="2" creationId="{88BBCCA7-5A79-43CC-8799-081EE13FE416}"/>
          </ac:spMkLst>
        </pc:spChg>
        <pc:spChg chg="add del mod">
          <ac:chgData name="Benjamin Huy Pham" userId="S::bpham8@student.gsu.edu::27fbfdca-cb04-4e7d-a4a9-baba2fb79023" providerId="AD" clId="Web-{5C10FF8C-54E3-00BF-0DC5-95F91122DAD1}" dt="2021-09-28T03:39:33.037" v="39"/>
          <ac:spMkLst>
            <pc:docMk/>
            <pc:sldMk cId="3890628424" sldId="258"/>
            <ac:spMk id="3" creationId="{4C95F741-4F48-4351-9401-97CDB8937578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39:33.037" v="39"/>
          <ac:spMkLst>
            <pc:docMk/>
            <pc:sldMk cId="3890628424" sldId="258"/>
            <ac:spMk id="13" creationId="{F13C74B1-5B17-4795-BED0-7140497B445A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39:33.037" v="39"/>
          <ac:spMkLst>
            <pc:docMk/>
            <pc:sldMk cId="3890628424" sldId="258"/>
            <ac:spMk id="15" creationId="{D4974D33-8DC5-464E-8C6D-BE58F0669C17}"/>
          </ac:spMkLst>
        </pc:spChg>
        <pc:picChg chg="add del mod ord">
          <ac:chgData name="Benjamin Huy Pham" userId="S::bpham8@student.gsu.edu::27fbfdca-cb04-4e7d-a4a9-baba2fb79023" providerId="AD" clId="Web-{5C10FF8C-54E3-00BF-0DC5-95F91122DAD1}" dt="2021-09-28T03:36:55.424" v="6"/>
          <ac:picMkLst>
            <pc:docMk/>
            <pc:sldMk cId="3890628424" sldId="258"/>
            <ac:picMk id="4" creationId="{A215ACB5-23EF-4393-BB1B-64F71E8726E9}"/>
          </ac:picMkLst>
        </pc:picChg>
        <pc:picChg chg="add del mod">
          <ac:chgData name="Benjamin Huy Pham" userId="S::bpham8@student.gsu.edu::27fbfdca-cb04-4e7d-a4a9-baba2fb79023" providerId="AD" clId="Web-{5C10FF8C-54E3-00BF-0DC5-95F91122DAD1}" dt="2021-09-28T03:37:31.628" v="24"/>
          <ac:picMkLst>
            <pc:docMk/>
            <pc:sldMk cId="3890628424" sldId="258"/>
            <ac:picMk id="5" creationId="{E7D66D3C-8D23-4D65-A9A4-D8993F099F3D}"/>
          </ac:picMkLst>
        </pc:picChg>
        <pc:picChg chg="add del mod">
          <ac:chgData name="Benjamin Huy Pham" userId="S::bpham8@student.gsu.edu::27fbfdca-cb04-4e7d-a4a9-baba2fb79023" providerId="AD" clId="Web-{5C10FF8C-54E3-00BF-0DC5-95F91122DAD1}" dt="2021-09-28T03:38:44.489" v="27"/>
          <ac:picMkLst>
            <pc:docMk/>
            <pc:sldMk cId="3890628424" sldId="258"/>
            <ac:picMk id="6" creationId="{B512E08F-92F1-40BB-932C-EE0097DDA809}"/>
          </ac:picMkLst>
        </pc:picChg>
        <pc:picChg chg="add del mod">
          <ac:chgData name="Benjamin Huy Pham" userId="S::bpham8@student.gsu.edu::27fbfdca-cb04-4e7d-a4a9-baba2fb79023" providerId="AD" clId="Web-{5C10FF8C-54E3-00BF-0DC5-95F91122DAD1}" dt="2021-09-28T03:39:00.724" v="32"/>
          <ac:picMkLst>
            <pc:docMk/>
            <pc:sldMk cId="3890628424" sldId="258"/>
            <ac:picMk id="7" creationId="{0991F3C6-A561-4D43-8B5A-28ADF32997C6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39:33.037" v="39"/>
          <ac:picMkLst>
            <pc:docMk/>
            <pc:sldMk cId="3890628424" sldId="258"/>
            <ac:picMk id="8" creationId="{C2DF6540-F792-4D5E-ADDB-69E47E13AFA1}"/>
          </ac:picMkLst>
        </pc:picChg>
      </pc:sldChg>
      <pc:sldChg chg="addSp modSp new mod setBg setClrOvrMap">
        <pc:chgData name="Benjamin Huy Pham" userId="S::bpham8@student.gsu.edu::27fbfdca-cb04-4e7d-a4a9-baba2fb79023" providerId="AD" clId="Web-{5C10FF8C-54E3-00BF-0DC5-95F91122DAD1}" dt="2021-09-28T03:41:09.367" v="61" actId="20577"/>
        <pc:sldMkLst>
          <pc:docMk/>
          <pc:sldMk cId="351187581" sldId="259"/>
        </pc:sldMkLst>
        <pc:spChg chg="mod">
          <ac:chgData name="Benjamin Huy Pham" userId="S::bpham8@student.gsu.edu::27fbfdca-cb04-4e7d-a4a9-baba2fb79023" providerId="AD" clId="Web-{5C10FF8C-54E3-00BF-0DC5-95F91122DAD1}" dt="2021-09-28T03:40:29.741" v="58"/>
          <ac:spMkLst>
            <pc:docMk/>
            <pc:sldMk cId="351187581" sldId="259"/>
            <ac:spMk id="2" creationId="{BB76450C-2812-48E1-969A-48DDBF8D68A5}"/>
          </ac:spMkLst>
        </pc:spChg>
        <pc:spChg chg="mod">
          <ac:chgData name="Benjamin Huy Pham" userId="S::bpham8@student.gsu.edu::27fbfdca-cb04-4e7d-a4a9-baba2fb79023" providerId="AD" clId="Web-{5C10FF8C-54E3-00BF-0DC5-95F91122DAD1}" dt="2021-09-28T03:41:09.367" v="61" actId="20577"/>
          <ac:spMkLst>
            <pc:docMk/>
            <pc:sldMk cId="351187581" sldId="259"/>
            <ac:spMk id="3" creationId="{A6A86AA9-83D2-414E-9896-AE13BFBCD11F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0:29.741" v="58"/>
          <ac:spMkLst>
            <pc:docMk/>
            <pc:sldMk cId="351187581" sldId="259"/>
            <ac:spMk id="11" creationId="{003713C1-2FB2-413B-BF91-3AE41726FB7A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0:29.741" v="58"/>
          <ac:spMkLst>
            <pc:docMk/>
            <pc:sldMk cId="351187581" sldId="259"/>
            <ac:spMk id="13" creationId="{90795B4D-5022-4A7F-A01D-8D880B7CDBE6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0:29.741" v="58"/>
          <ac:spMkLst>
            <pc:docMk/>
            <pc:sldMk cId="351187581" sldId="259"/>
            <ac:spMk id="15" creationId="{AFD19018-DE7C-4796-ADF2-AD2EB0FC0D9C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0:29.741" v="58"/>
          <ac:spMkLst>
            <pc:docMk/>
            <pc:sldMk cId="351187581" sldId="259"/>
            <ac:spMk id="17" creationId="{B1A0A2C2-4F85-44AF-8708-8DCA4B550CB8}"/>
          </ac:spMkLst>
        </pc:spChg>
        <pc:picChg chg="add mod">
          <ac:chgData name="Benjamin Huy Pham" userId="S::bpham8@student.gsu.edu::27fbfdca-cb04-4e7d-a4a9-baba2fb79023" providerId="AD" clId="Web-{5C10FF8C-54E3-00BF-0DC5-95F91122DAD1}" dt="2021-09-28T03:40:29.741" v="58"/>
          <ac:picMkLst>
            <pc:docMk/>
            <pc:sldMk cId="351187581" sldId="259"/>
            <ac:picMk id="4" creationId="{8E8A4E33-88DC-4EE0-83B4-7BC78DB695C2}"/>
          </ac:picMkLst>
        </pc:picChg>
        <pc:picChg chg="add mod ord">
          <ac:chgData name="Benjamin Huy Pham" userId="S::bpham8@student.gsu.edu::27fbfdca-cb04-4e7d-a4a9-baba2fb79023" providerId="AD" clId="Web-{5C10FF8C-54E3-00BF-0DC5-95F91122DAD1}" dt="2021-09-28T03:40:29.741" v="58"/>
          <ac:picMkLst>
            <pc:docMk/>
            <pc:sldMk cId="351187581" sldId="259"/>
            <ac:picMk id="5" creationId="{6A59B813-66F6-45B1-8556-3CF9306D69D7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0:29.741" v="58"/>
          <ac:picMkLst>
            <pc:docMk/>
            <pc:sldMk cId="351187581" sldId="259"/>
            <ac:picMk id="6" creationId="{2DB19A18-10BD-4F30-9D7E-FE542186CB92}"/>
          </ac:picMkLst>
        </pc:picChg>
      </pc:sldChg>
      <pc:sldChg chg="addSp modSp new">
        <pc:chgData name="Benjamin Huy Pham" userId="S::bpham8@student.gsu.edu::27fbfdca-cb04-4e7d-a4a9-baba2fb79023" providerId="AD" clId="Web-{5C10FF8C-54E3-00BF-0DC5-95F91122DAD1}" dt="2021-09-28T03:42:25.853" v="81" actId="1076"/>
        <pc:sldMkLst>
          <pc:docMk/>
          <pc:sldMk cId="2847575335" sldId="260"/>
        </pc:sldMkLst>
        <pc:spChg chg="mod">
          <ac:chgData name="Benjamin Huy Pham" userId="S::bpham8@student.gsu.edu::27fbfdca-cb04-4e7d-a4a9-baba2fb79023" providerId="AD" clId="Web-{5C10FF8C-54E3-00BF-0DC5-95F91122DAD1}" dt="2021-09-28T03:41:25.977" v="63" actId="20577"/>
          <ac:spMkLst>
            <pc:docMk/>
            <pc:sldMk cId="2847575335" sldId="260"/>
            <ac:spMk id="2" creationId="{86AFA8F6-949E-4C2F-9B4D-F86E61E28DEE}"/>
          </ac:spMkLst>
        </pc:spChg>
        <pc:spChg chg="mod">
          <ac:chgData name="Benjamin Huy Pham" userId="S::bpham8@student.gsu.edu::27fbfdca-cb04-4e7d-a4a9-baba2fb79023" providerId="AD" clId="Web-{5C10FF8C-54E3-00BF-0DC5-95F91122DAD1}" dt="2021-09-28T03:41:54.821" v="73" actId="20577"/>
          <ac:spMkLst>
            <pc:docMk/>
            <pc:sldMk cId="2847575335" sldId="260"/>
            <ac:spMk id="3" creationId="{89BDEF43-0BBE-46D7-A163-F89F9D542E88}"/>
          </ac:spMkLst>
        </pc:spChg>
        <pc:picChg chg="add mod">
          <ac:chgData name="Benjamin Huy Pham" userId="S::bpham8@student.gsu.edu::27fbfdca-cb04-4e7d-a4a9-baba2fb79023" providerId="AD" clId="Web-{5C10FF8C-54E3-00BF-0DC5-95F91122DAD1}" dt="2021-09-28T03:42:25.853" v="81" actId="1076"/>
          <ac:picMkLst>
            <pc:docMk/>
            <pc:sldMk cId="2847575335" sldId="260"/>
            <ac:picMk id="4" creationId="{D9B793CE-4511-4441-89E8-F16B51B06562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2:21.791" v="80" actId="1076"/>
          <ac:picMkLst>
            <pc:docMk/>
            <pc:sldMk cId="2847575335" sldId="260"/>
            <ac:picMk id="5" creationId="{2670D8E5-FA54-468D-8FFF-8AE34027A527}"/>
          </ac:picMkLst>
        </pc:picChg>
      </pc:sldChg>
      <pc:sldChg chg="addSp delSp modSp new mod setBg">
        <pc:chgData name="Benjamin Huy Pham" userId="S::bpham8@student.gsu.edu::27fbfdca-cb04-4e7d-a4a9-baba2fb79023" providerId="AD" clId="Web-{5C10FF8C-54E3-00BF-0DC5-95F91122DAD1}" dt="2021-09-28T03:43:36.980" v="106"/>
        <pc:sldMkLst>
          <pc:docMk/>
          <pc:sldMk cId="2206471149" sldId="261"/>
        </pc:sldMkLst>
        <pc:spChg chg="add del mod">
          <ac:chgData name="Benjamin Huy Pham" userId="S::bpham8@student.gsu.edu::27fbfdca-cb04-4e7d-a4a9-baba2fb79023" providerId="AD" clId="Web-{5C10FF8C-54E3-00BF-0DC5-95F91122DAD1}" dt="2021-09-28T03:43:36.980" v="106"/>
          <ac:spMkLst>
            <pc:docMk/>
            <pc:sldMk cId="2206471149" sldId="261"/>
            <ac:spMk id="2" creationId="{CC2DE1E6-F49E-4690-9480-BB871505160C}"/>
          </ac:spMkLst>
        </pc:spChg>
        <pc:spChg chg="add del mod">
          <ac:chgData name="Benjamin Huy Pham" userId="S::bpham8@student.gsu.edu::27fbfdca-cb04-4e7d-a4a9-baba2fb79023" providerId="AD" clId="Web-{5C10FF8C-54E3-00BF-0DC5-95F91122DAD1}" dt="2021-09-28T03:43:36.980" v="106"/>
          <ac:spMkLst>
            <pc:docMk/>
            <pc:sldMk cId="2206471149" sldId="261"/>
            <ac:spMk id="3" creationId="{28A1419E-D590-4627-B97F-E159C8DB34BE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2:48.620" v="87"/>
          <ac:spMkLst>
            <pc:docMk/>
            <pc:sldMk cId="2206471149" sldId="261"/>
            <ac:spMk id="6" creationId="{32BC26D8-82FB-445E-AA49-62A77D7C1EE0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2:45.151" v="85"/>
          <ac:spMkLst>
            <pc:docMk/>
            <pc:sldMk cId="2206471149" sldId="261"/>
            <ac:spMk id="9" creationId="{42A4FC2C-047E-45A5-965D-8E1E3BF09BC6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2:48.620" v="87"/>
          <ac:spMkLst>
            <pc:docMk/>
            <pc:sldMk cId="2206471149" sldId="261"/>
            <ac:spMk id="11" creationId="{CB44330D-EA18-4254-AA95-EB49948539B8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3:36.980" v="106"/>
          <ac:spMkLst>
            <pc:docMk/>
            <pc:sldMk cId="2206471149" sldId="261"/>
            <ac:spMk id="12" creationId="{2B566528-1B12-4246-9431-5C2D7D081168}"/>
          </ac:spMkLst>
        </pc:spChg>
        <pc:grpChg chg="add">
          <ac:chgData name="Benjamin Huy Pham" userId="S::bpham8@student.gsu.edu::27fbfdca-cb04-4e7d-a4a9-baba2fb79023" providerId="AD" clId="Web-{5C10FF8C-54E3-00BF-0DC5-95F91122DAD1}" dt="2021-09-28T03:43:36.980" v="106"/>
          <ac:grpSpMkLst>
            <pc:docMk/>
            <pc:sldMk cId="2206471149" sldId="261"/>
            <ac:grpSpMk id="14" creationId="{5995D10D-E9C9-47DB-AE7E-801FEF38F5C9}"/>
          </ac:grpSpMkLst>
        </pc:grpChg>
        <pc:grpChg chg="add">
          <ac:chgData name="Benjamin Huy Pham" userId="S::bpham8@student.gsu.edu::27fbfdca-cb04-4e7d-a4a9-baba2fb79023" providerId="AD" clId="Web-{5C10FF8C-54E3-00BF-0DC5-95F91122DAD1}" dt="2021-09-28T03:43:36.980" v="106"/>
          <ac:grpSpMkLst>
            <pc:docMk/>
            <pc:sldMk cId="2206471149" sldId="261"/>
            <ac:grpSpMk id="18" creationId="{828A5161-06F1-46CF-8AD7-844680A59E13}"/>
          </ac:grpSpMkLst>
        </pc:grpChg>
        <pc:picChg chg="add del mod ord">
          <ac:chgData name="Benjamin Huy Pham" userId="S::bpham8@student.gsu.edu::27fbfdca-cb04-4e7d-a4a9-baba2fb79023" providerId="AD" clId="Web-{5C10FF8C-54E3-00BF-0DC5-95F91122DAD1}" dt="2021-09-28T03:42:50.198" v="88"/>
          <ac:picMkLst>
            <pc:docMk/>
            <pc:sldMk cId="2206471149" sldId="261"/>
            <ac:picMk id="4" creationId="{58CD9646-A6CC-4160-8A75-ACC4038BFB44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3:36.980" v="106"/>
          <ac:picMkLst>
            <pc:docMk/>
            <pc:sldMk cId="2206471149" sldId="261"/>
            <ac:picMk id="5" creationId="{3486ADB1-F380-4271-B96B-A142550E9546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3:36.980" v="106"/>
          <ac:picMkLst>
            <pc:docMk/>
            <pc:sldMk cId="2206471149" sldId="261"/>
            <ac:picMk id="7" creationId="{1EA0117F-002D-47FC-9935-61B30DF6B730}"/>
          </ac:picMkLst>
        </pc:picChg>
      </pc:sldChg>
      <pc:sldChg chg="addSp delSp modSp new mod setBg">
        <pc:chgData name="Benjamin Huy Pham" userId="S::bpham8@student.gsu.edu::27fbfdca-cb04-4e7d-a4a9-baba2fb79023" providerId="AD" clId="Web-{5C10FF8C-54E3-00BF-0DC5-95F91122DAD1}" dt="2021-09-28T03:45:28.889" v="133" actId="14100"/>
        <pc:sldMkLst>
          <pc:docMk/>
          <pc:sldMk cId="3847478358" sldId="262"/>
        </pc:sldMkLst>
        <pc:spChg chg="mod">
          <ac:chgData name="Benjamin Huy Pham" userId="S::bpham8@student.gsu.edu::27fbfdca-cb04-4e7d-a4a9-baba2fb79023" providerId="AD" clId="Web-{5C10FF8C-54E3-00BF-0DC5-95F91122DAD1}" dt="2021-09-28T03:45:16.779" v="131"/>
          <ac:spMkLst>
            <pc:docMk/>
            <pc:sldMk cId="3847478358" sldId="262"/>
            <ac:spMk id="2" creationId="{A60EEF25-910D-43E3-9C12-EFC7FBB03F44}"/>
          </ac:spMkLst>
        </pc:spChg>
        <pc:spChg chg="mod">
          <ac:chgData name="Benjamin Huy Pham" userId="S::bpham8@student.gsu.edu::27fbfdca-cb04-4e7d-a4a9-baba2fb79023" providerId="AD" clId="Web-{5C10FF8C-54E3-00BF-0DC5-95F91122DAD1}" dt="2021-09-28T03:45:16.779" v="131"/>
          <ac:spMkLst>
            <pc:docMk/>
            <pc:sldMk cId="3847478358" sldId="262"/>
            <ac:spMk id="3" creationId="{207787D6-C77E-409E-B84E-B04BE8D31FBA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8" creationId="{6166C6D1-23AC-49C4-BA07-238E4E9F8CEB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9" creationId="{1C091803-41C2-48E0-9228-5148460C7479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10" creationId="{05CC4153-3F0D-4F4C-8F12-E8FC3FA40AEE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2.045" v="128"/>
          <ac:spMkLst>
            <pc:docMk/>
            <pc:sldMk cId="3847478358" sldId="262"/>
            <ac:spMk id="11" creationId="{2B566528-1B12-4246-9431-5C2D7D081168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12" creationId="{B2F732C5-48D9-4589-AE9D-73D8F453A6DC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5:16.779" v="131"/>
          <ac:spMkLst>
            <pc:docMk/>
            <pc:sldMk cId="3847478358" sldId="262"/>
            <ac:spMk id="14" creationId="{53B475F8-50AE-46A0-9943-B2B63183D50C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15" creationId="{64C1ECFF-79D4-4304-8755-639B1BB1ED17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5:16.779" v="131"/>
          <ac:spMkLst>
            <pc:docMk/>
            <pc:sldMk cId="3847478358" sldId="262"/>
            <ac:spMk id="16" creationId="{75F6FDB4-2351-48C2-A863-2364A02343C0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2.045" v="128"/>
          <ac:spMkLst>
            <pc:docMk/>
            <pc:sldMk cId="3847478358" sldId="262"/>
            <ac:spMk id="17" creationId="{D3F51FEB-38FB-4F6C-9F7B-2F2AFAB65463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2.045" v="128"/>
          <ac:spMkLst>
            <pc:docMk/>
            <pc:sldMk cId="3847478358" sldId="262"/>
            <ac:spMk id="19" creationId="{1E547BA6-BAE0-43BB-A7CA-60F69CE252F0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21" creationId="{4332B7BA-AF3F-4310-B5AB-6BC4193FF73F}"/>
          </ac:spMkLst>
        </pc:spChg>
        <pc:spChg chg="add del">
          <ac:chgData name="Benjamin Huy Pham" userId="S::bpham8@student.gsu.edu::27fbfdca-cb04-4e7d-a4a9-baba2fb79023" providerId="AD" clId="Web-{5C10FF8C-54E3-00BF-0DC5-95F91122DAD1}" dt="2021-09-28T03:45:16.764" v="130"/>
          <ac:spMkLst>
            <pc:docMk/>
            <pc:sldMk cId="3847478358" sldId="262"/>
            <ac:spMk id="23" creationId="{7F4ACD48-6A1E-4030-B317-B257628EA104}"/>
          </ac:spMkLst>
        </pc:spChg>
        <pc:grpChg chg="add del">
          <ac:chgData name="Benjamin Huy Pham" userId="S::bpham8@student.gsu.edu::27fbfdca-cb04-4e7d-a4a9-baba2fb79023" providerId="AD" clId="Web-{5C10FF8C-54E3-00BF-0DC5-95F91122DAD1}" dt="2021-09-28T03:45:12.045" v="128"/>
          <ac:grpSpMkLst>
            <pc:docMk/>
            <pc:sldMk cId="3847478358" sldId="262"/>
            <ac:grpSpMk id="13" creationId="{4E1CCBAB-B73B-43B3-B640-671A62937F6B}"/>
          </ac:grpSpMkLst>
        </pc:grpChg>
        <pc:picChg chg="add mod">
          <ac:chgData name="Benjamin Huy Pham" userId="S::bpham8@student.gsu.edu::27fbfdca-cb04-4e7d-a4a9-baba2fb79023" providerId="AD" clId="Web-{5C10FF8C-54E3-00BF-0DC5-95F91122DAD1}" dt="2021-09-28T03:45:28.889" v="133" actId="14100"/>
          <ac:picMkLst>
            <pc:docMk/>
            <pc:sldMk cId="3847478358" sldId="262"/>
            <ac:picMk id="4" creationId="{AC47FDBC-724A-46C4-8293-27C3AF254BAD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5:16.779" v="131"/>
          <ac:picMkLst>
            <pc:docMk/>
            <pc:sldMk cId="3847478358" sldId="262"/>
            <ac:picMk id="5" creationId="{AA922D3D-7B29-46F4-9022-FE5F3B241CEC}"/>
          </ac:picMkLst>
        </pc:picChg>
        <pc:picChg chg="add mod ord">
          <ac:chgData name="Benjamin Huy Pham" userId="S::bpham8@student.gsu.edu::27fbfdca-cb04-4e7d-a4a9-baba2fb79023" providerId="AD" clId="Web-{5C10FF8C-54E3-00BF-0DC5-95F91122DAD1}" dt="2021-09-28T03:45:16.779" v="131"/>
          <ac:picMkLst>
            <pc:docMk/>
            <pc:sldMk cId="3847478358" sldId="262"/>
            <ac:picMk id="6" creationId="{254BCC01-075A-4990-A7B3-EEFD190CBD6A}"/>
          </ac:picMkLst>
        </pc:picChg>
      </pc:sldChg>
      <pc:sldChg chg="addSp modSp new mod setBg">
        <pc:chgData name="Benjamin Huy Pham" userId="S::bpham8@student.gsu.edu::27fbfdca-cb04-4e7d-a4a9-baba2fb79023" providerId="AD" clId="Web-{5C10FF8C-54E3-00BF-0DC5-95F91122DAD1}" dt="2021-09-28T03:46:47.469" v="156"/>
        <pc:sldMkLst>
          <pc:docMk/>
          <pc:sldMk cId="474482589" sldId="263"/>
        </pc:sldMkLst>
        <pc:spChg chg="mod">
          <ac:chgData name="Benjamin Huy Pham" userId="S::bpham8@student.gsu.edu::27fbfdca-cb04-4e7d-a4a9-baba2fb79023" providerId="AD" clId="Web-{5C10FF8C-54E3-00BF-0DC5-95F91122DAD1}" dt="2021-09-28T03:46:47.469" v="156"/>
          <ac:spMkLst>
            <pc:docMk/>
            <pc:sldMk cId="474482589" sldId="263"/>
            <ac:spMk id="2" creationId="{10DFF435-984D-4C60-B006-E8361C5C96D3}"/>
          </ac:spMkLst>
        </pc:spChg>
        <pc:spChg chg="mod">
          <ac:chgData name="Benjamin Huy Pham" userId="S::bpham8@student.gsu.edu::27fbfdca-cb04-4e7d-a4a9-baba2fb79023" providerId="AD" clId="Web-{5C10FF8C-54E3-00BF-0DC5-95F91122DAD1}" dt="2021-09-28T03:46:47.469" v="156"/>
          <ac:spMkLst>
            <pc:docMk/>
            <pc:sldMk cId="474482589" sldId="263"/>
            <ac:spMk id="3" creationId="{5CF4AF72-D3F2-4277-8B1F-FABEFEA5B7AE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6:47.469" v="156"/>
          <ac:spMkLst>
            <pc:docMk/>
            <pc:sldMk cId="474482589" sldId="263"/>
            <ac:spMk id="10" creationId="{2B566528-1B12-4246-9431-5C2D7D081168}"/>
          </ac:spMkLst>
        </pc:spChg>
        <pc:grpChg chg="add">
          <ac:chgData name="Benjamin Huy Pham" userId="S::bpham8@student.gsu.edu::27fbfdca-cb04-4e7d-a4a9-baba2fb79023" providerId="AD" clId="Web-{5C10FF8C-54E3-00BF-0DC5-95F91122DAD1}" dt="2021-09-28T03:46:47.469" v="156"/>
          <ac:grpSpMkLst>
            <pc:docMk/>
            <pc:sldMk cId="474482589" sldId="263"/>
            <ac:grpSpMk id="12" creationId="{5995D10D-E9C9-47DB-AE7E-801FEF38F5C9}"/>
          </ac:grpSpMkLst>
        </pc:grpChg>
        <pc:grpChg chg="add">
          <ac:chgData name="Benjamin Huy Pham" userId="S::bpham8@student.gsu.edu::27fbfdca-cb04-4e7d-a4a9-baba2fb79023" providerId="AD" clId="Web-{5C10FF8C-54E3-00BF-0DC5-95F91122DAD1}" dt="2021-09-28T03:46:47.469" v="156"/>
          <ac:grpSpMkLst>
            <pc:docMk/>
            <pc:sldMk cId="474482589" sldId="263"/>
            <ac:grpSpMk id="16" creationId="{828A5161-06F1-46CF-8AD7-844680A59E13}"/>
          </ac:grpSpMkLst>
        </pc:grpChg>
        <pc:picChg chg="add mod ord">
          <ac:chgData name="Benjamin Huy Pham" userId="S::bpham8@student.gsu.edu::27fbfdca-cb04-4e7d-a4a9-baba2fb79023" providerId="AD" clId="Web-{5C10FF8C-54E3-00BF-0DC5-95F91122DAD1}" dt="2021-09-28T03:46:47.469" v="156"/>
          <ac:picMkLst>
            <pc:docMk/>
            <pc:sldMk cId="474482589" sldId="263"/>
            <ac:picMk id="4" creationId="{ACB501F3-10BD-4A39-A51A-10B48079CCA1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6:47.469" v="156"/>
          <ac:picMkLst>
            <pc:docMk/>
            <pc:sldMk cId="474482589" sldId="263"/>
            <ac:picMk id="5" creationId="{C10101A7-67C6-4011-985A-C0412B9FB1C3}"/>
          </ac:picMkLst>
        </pc:picChg>
      </pc:sldChg>
      <pc:sldChg chg="addSp modSp new">
        <pc:chgData name="Benjamin Huy Pham" userId="S::bpham8@student.gsu.edu::27fbfdca-cb04-4e7d-a4a9-baba2fb79023" providerId="AD" clId="Web-{5C10FF8C-54E3-00BF-0DC5-95F91122DAD1}" dt="2021-09-28T03:47:51.111" v="180" actId="1076"/>
        <pc:sldMkLst>
          <pc:docMk/>
          <pc:sldMk cId="2804308189" sldId="264"/>
        </pc:sldMkLst>
        <pc:spChg chg="mod">
          <ac:chgData name="Benjamin Huy Pham" userId="S::bpham8@student.gsu.edu::27fbfdca-cb04-4e7d-a4a9-baba2fb79023" providerId="AD" clId="Web-{5C10FF8C-54E3-00BF-0DC5-95F91122DAD1}" dt="2021-09-28T03:46:59.203" v="158" actId="20577"/>
          <ac:spMkLst>
            <pc:docMk/>
            <pc:sldMk cId="2804308189" sldId="264"/>
            <ac:spMk id="2" creationId="{9D9F882E-935B-4A98-B399-66FB0B1DDD4A}"/>
          </ac:spMkLst>
        </pc:spChg>
        <pc:spChg chg="mod">
          <ac:chgData name="Benjamin Huy Pham" userId="S::bpham8@student.gsu.edu::27fbfdca-cb04-4e7d-a4a9-baba2fb79023" providerId="AD" clId="Web-{5C10FF8C-54E3-00BF-0DC5-95F91122DAD1}" dt="2021-09-28T03:47:25.032" v="167" actId="20577"/>
          <ac:spMkLst>
            <pc:docMk/>
            <pc:sldMk cId="2804308189" sldId="264"/>
            <ac:spMk id="3" creationId="{5696047B-59CA-49A5-9958-6CF45C078831}"/>
          </ac:spMkLst>
        </pc:spChg>
        <pc:picChg chg="add mod">
          <ac:chgData name="Benjamin Huy Pham" userId="S::bpham8@student.gsu.edu::27fbfdca-cb04-4e7d-a4a9-baba2fb79023" providerId="AD" clId="Web-{5C10FF8C-54E3-00BF-0DC5-95F91122DAD1}" dt="2021-09-28T03:47:51.111" v="180" actId="1076"/>
          <ac:picMkLst>
            <pc:docMk/>
            <pc:sldMk cId="2804308189" sldId="264"/>
            <ac:picMk id="4" creationId="{C74D3D07-8027-4C0C-A7E9-30B7A202721C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7:41.064" v="176" actId="1076"/>
          <ac:picMkLst>
            <pc:docMk/>
            <pc:sldMk cId="2804308189" sldId="264"/>
            <ac:picMk id="5" creationId="{6CA3A690-9568-4516-8A99-E65E092ED3BD}"/>
          </ac:picMkLst>
        </pc:picChg>
      </pc:sldChg>
      <pc:sldChg chg="addSp modSp new mod setBg">
        <pc:chgData name="Benjamin Huy Pham" userId="S::bpham8@student.gsu.edu::27fbfdca-cb04-4e7d-a4a9-baba2fb79023" providerId="AD" clId="Web-{5C10FF8C-54E3-00BF-0DC5-95F91122DAD1}" dt="2021-09-28T03:48:28.705" v="195"/>
        <pc:sldMkLst>
          <pc:docMk/>
          <pc:sldMk cId="338345802" sldId="265"/>
        </pc:sldMkLst>
        <pc:spChg chg="mod">
          <ac:chgData name="Benjamin Huy Pham" userId="S::bpham8@student.gsu.edu::27fbfdca-cb04-4e7d-a4a9-baba2fb79023" providerId="AD" clId="Web-{5C10FF8C-54E3-00BF-0DC5-95F91122DAD1}" dt="2021-09-28T03:48:28.705" v="195"/>
          <ac:spMkLst>
            <pc:docMk/>
            <pc:sldMk cId="338345802" sldId="265"/>
            <ac:spMk id="2" creationId="{42C9528F-FA18-4A7E-92D9-E0297FBD53FE}"/>
          </ac:spMkLst>
        </pc:spChg>
        <pc:spChg chg="mod">
          <ac:chgData name="Benjamin Huy Pham" userId="S::bpham8@student.gsu.edu::27fbfdca-cb04-4e7d-a4a9-baba2fb79023" providerId="AD" clId="Web-{5C10FF8C-54E3-00BF-0DC5-95F91122DAD1}" dt="2021-09-28T03:48:28.705" v="195"/>
          <ac:spMkLst>
            <pc:docMk/>
            <pc:sldMk cId="338345802" sldId="265"/>
            <ac:spMk id="3" creationId="{2C426FFA-635A-439E-9E3C-50CA14C9528D}"/>
          </ac:spMkLst>
        </pc:spChg>
        <pc:spChg chg="add">
          <ac:chgData name="Benjamin Huy Pham" userId="S::bpham8@student.gsu.edu::27fbfdca-cb04-4e7d-a4a9-baba2fb79023" providerId="AD" clId="Web-{5C10FF8C-54E3-00BF-0DC5-95F91122DAD1}" dt="2021-09-28T03:48:28.705" v="195"/>
          <ac:spMkLst>
            <pc:docMk/>
            <pc:sldMk cId="338345802" sldId="265"/>
            <ac:spMk id="10" creationId="{2B566528-1B12-4246-9431-5C2D7D081168}"/>
          </ac:spMkLst>
        </pc:spChg>
        <pc:grpChg chg="add">
          <ac:chgData name="Benjamin Huy Pham" userId="S::bpham8@student.gsu.edu::27fbfdca-cb04-4e7d-a4a9-baba2fb79023" providerId="AD" clId="Web-{5C10FF8C-54E3-00BF-0DC5-95F91122DAD1}" dt="2021-09-28T03:48:28.705" v="195"/>
          <ac:grpSpMkLst>
            <pc:docMk/>
            <pc:sldMk cId="338345802" sldId="265"/>
            <ac:grpSpMk id="12" creationId="{5995D10D-E9C9-47DB-AE7E-801FEF38F5C9}"/>
          </ac:grpSpMkLst>
        </pc:grpChg>
        <pc:grpChg chg="add">
          <ac:chgData name="Benjamin Huy Pham" userId="S::bpham8@student.gsu.edu::27fbfdca-cb04-4e7d-a4a9-baba2fb79023" providerId="AD" clId="Web-{5C10FF8C-54E3-00BF-0DC5-95F91122DAD1}" dt="2021-09-28T03:48:28.705" v="195"/>
          <ac:grpSpMkLst>
            <pc:docMk/>
            <pc:sldMk cId="338345802" sldId="265"/>
            <ac:grpSpMk id="16" creationId="{828A5161-06F1-46CF-8AD7-844680A59E13}"/>
          </ac:grpSpMkLst>
        </pc:grpChg>
        <pc:picChg chg="add mod">
          <ac:chgData name="Benjamin Huy Pham" userId="S::bpham8@student.gsu.edu::27fbfdca-cb04-4e7d-a4a9-baba2fb79023" providerId="AD" clId="Web-{5C10FF8C-54E3-00BF-0DC5-95F91122DAD1}" dt="2021-09-28T03:48:28.705" v="195"/>
          <ac:picMkLst>
            <pc:docMk/>
            <pc:sldMk cId="338345802" sldId="265"/>
            <ac:picMk id="4" creationId="{C38A6E47-5C7B-4868-9562-957E7FC1CCA4}"/>
          </ac:picMkLst>
        </pc:picChg>
        <pc:picChg chg="add mod">
          <ac:chgData name="Benjamin Huy Pham" userId="S::bpham8@student.gsu.edu::27fbfdca-cb04-4e7d-a4a9-baba2fb79023" providerId="AD" clId="Web-{5C10FF8C-54E3-00BF-0DC5-95F91122DAD1}" dt="2021-09-28T03:48:28.705" v="195"/>
          <ac:picMkLst>
            <pc:docMk/>
            <pc:sldMk cId="338345802" sldId="265"/>
            <ac:picMk id="5" creationId="{0A0DB359-7C3B-4755-8808-40620CBF7968}"/>
          </ac:picMkLst>
        </pc:picChg>
      </pc:sldChg>
    </pc:docChg>
  </pc:docChgLst>
  <pc:docChgLst>
    <pc:chgData name="Hye Jin Shin" userId="S::hshin15@student.gsu.edu::1b1cc485-f8a7-470a-ab32-fefa0c6ac569" providerId="AD" clId="Web-{5B7EB780-7927-04D7-02AF-8E0ABFE8F572}"/>
    <pc:docChg chg="addSld delSld modSld sldOrd addMainMaster delMainMaster">
      <pc:chgData name="Hye Jin Shin" userId="S::hshin15@student.gsu.edu::1b1cc485-f8a7-470a-ab32-fefa0c6ac569" providerId="AD" clId="Web-{5B7EB780-7927-04D7-02AF-8E0ABFE8F572}" dt="2021-09-28T20:44:01.431" v="556" actId="1076"/>
      <pc:docMkLst>
        <pc:docMk/>
      </pc:docMkLst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109857222" sldId="256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653285916" sldId="257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653285916" sldId="257"/>
            <ac:spMk id="2" creationId="{79937676-ED12-42A8-9CF4-F8A744EA0D88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653285916" sldId="257"/>
            <ac:spMk id="3" creationId="{5002B7BB-D925-4232-81AB-D8AF82AF53A3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3890628424" sldId="258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890628424" sldId="258"/>
            <ac:spMk id="2" creationId="{88BBCCA7-5A79-43CC-8799-081EE13FE416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890628424" sldId="258"/>
            <ac:spMk id="3" creationId="{4C95F741-4F48-4351-9401-97CDB8937578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351187581" sldId="259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51187581" sldId="259"/>
            <ac:spMk id="2" creationId="{BB76450C-2812-48E1-969A-48DDBF8D68A5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51187581" sldId="259"/>
            <ac:spMk id="3" creationId="{A6A86AA9-83D2-414E-9896-AE13BFBCD11F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847575335" sldId="260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847575335" sldId="260"/>
            <ac:spMk id="2" creationId="{86AFA8F6-949E-4C2F-9B4D-F86E61E28DEE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847575335" sldId="260"/>
            <ac:spMk id="3" creationId="{89BDEF43-0BBE-46D7-A163-F89F9D542E88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206471149" sldId="261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206471149" sldId="261"/>
            <ac:spMk id="2" creationId="{CC2DE1E6-F49E-4690-9480-BB871505160C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206471149" sldId="261"/>
            <ac:spMk id="3" creationId="{28A1419E-D590-4627-B97F-E159C8DB34BE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3847478358" sldId="262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847478358" sldId="262"/>
            <ac:spMk id="2" creationId="{A60EEF25-910D-43E3-9C12-EFC7FBB03F44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847478358" sldId="262"/>
            <ac:spMk id="3" creationId="{207787D6-C77E-409E-B84E-B04BE8D31FBA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474482589" sldId="263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474482589" sldId="263"/>
            <ac:spMk id="2" creationId="{10DFF435-984D-4C60-B006-E8361C5C96D3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474482589" sldId="263"/>
            <ac:spMk id="3" creationId="{5CF4AF72-D3F2-4277-8B1F-FABEFEA5B7AE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804308189" sldId="264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804308189" sldId="264"/>
            <ac:spMk id="2" creationId="{9D9F882E-935B-4A98-B399-66FB0B1DDD4A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804308189" sldId="264"/>
            <ac:spMk id="3" creationId="{5696047B-59CA-49A5-9958-6CF45C078831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338345802" sldId="265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38345802" sldId="265"/>
            <ac:spMk id="2" creationId="{42C9528F-FA18-4A7E-92D9-E0297FBD53FE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38345802" sldId="265"/>
            <ac:spMk id="3" creationId="{2C426FFA-635A-439E-9E3C-50CA14C9528D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3586868443" sldId="266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586868443" sldId="266"/>
            <ac:spMk id="2" creationId="{C3405BD5-5086-4A78-8735-B3DEC2D6B342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586868443" sldId="266"/>
            <ac:spMk id="4" creationId="{5DDC5BDB-7CA8-4DBF-A746-F3642E6610E1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1004743577" sldId="267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004743577" sldId="267"/>
            <ac:spMk id="2" creationId="{D15F6849-2732-4981-998F-A7BE91F97CAE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004743577" sldId="267"/>
            <ac:spMk id="4" creationId="{9A6A288C-227D-4BDD-B588-899D35CDF04E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958645260" sldId="268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958645260" sldId="268"/>
            <ac:spMk id="2" creationId="{0B05FF5B-BF3A-465A-9ECD-F1478D54A5B4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958645260" sldId="268"/>
            <ac:spMk id="4" creationId="{28090685-57C8-438E-84E9-82A5498FE497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1720473022" sldId="269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720473022" sldId="269"/>
            <ac:spMk id="2" creationId="{A6F8694F-EB65-41E3-9A7D-F77F9C6D82DD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720473022" sldId="269"/>
            <ac:spMk id="3" creationId="{5CDC37B1-715F-44C1-88C9-6ABC0788C64D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502947884" sldId="270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502947884" sldId="270"/>
            <ac:spMk id="2" creationId="{E4EF7998-A4B5-403C-A11E-7BF85BD49AA1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502947884" sldId="270"/>
            <ac:spMk id="4" creationId="{DFD8C05D-815F-4D96-A9B5-A1D4129CAE83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129327393" sldId="271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29327393" sldId="271"/>
            <ac:spMk id="2" creationId="{3848FE14-D854-41ED-9D10-1479E012EC86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29327393" sldId="271"/>
            <ac:spMk id="4" creationId="{363EE10F-D223-4D86-85E3-877E478AA78A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2364060481" sldId="272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2364060481" sldId="272"/>
            <ac:spMk id="2" creationId="{564D6871-AA60-480F-BB99-BA0A65897622}"/>
          </ac:spMkLst>
        </pc:spChg>
        <pc:graphicFrameChg chg="mod ord">
          <ac:chgData name="Hye Jin Shin" userId="S::hshin15@student.gsu.edu::1b1cc485-f8a7-470a-ab32-fefa0c6ac569" providerId="AD" clId="Web-{5B7EB780-7927-04D7-02AF-8E0ABFE8F572}" dt="2021-09-28T20:08:59.277" v="0"/>
          <ac:graphicFrameMkLst>
            <pc:docMk/>
            <pc:sldMk cId="2364060481" sldId="272"/>
            <ac:graphicFrameMk id="5" creationId="{DF9BA2A0-025D-4383-8BFC-1050D9B1200C}"/>
          </ac:graphicFrameMkLst>
        </pc:graphicFrame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592927574" sldId="273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592927574" sldId="273"/>
            <ac:spMk id="2" creationId="{E617D424-AB58-4B37-99D8-94C986818388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592927574" sldId="273"/>
            <ac:spMk id="3" creationId="{339DEED4-1CBE-4A0D-9744-8D4C1F3A1EF1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118172284" sldId="274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18172284" sldId="274"/>
            <ac:spMk id="2" creationId="{F74F35AE-2363-4F55-88DD-8B2AF17C8838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118172284" sldId="274"/>
            <ac:spMk id="3" creationId="{B0C87F55-43E2-4926-980B-3C030DA555A0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921062765" sldId="275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921062765" sldId="275"/>
            <ac:spMk id="2" creationId="{B6A73AA0-905A-497B-8826-838735AD531D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921062765" sldId="275"/>
            <ac:spMk id="3" creationId="{C5C789DC-B58C-4A2E-AEDD-498C8B66BC6A}"/>
          </ac:spMkLst>
        </pc:spChg>
      </pc:sldChg>
      <pc:sldChg chg="modSp mod modClrScheme chgLayout">
        <pc:chgData name="Hye Jin Shin" userId="S::hshin15@student.gsu.edu::1b1cc485-f8a7-470a-ab32-fefa0c6ac569" providerId="AD" clId="Web-{5B7EB780-7927-04D7-02AF-8E0ABFE8F572}" dt="2021-09-28T20:08:59.277" v="0"/>
        <pc:sldMkLst>
          <pc:docMk/>
          <pc:sldMk cId="4165293326" sldId="276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4165293326" sldId="276"/>
            <ac:spMk id="2" creationId="{D345B483-B9D9-4E1F-A260-FEDCD0C89A16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4165293326" sldId="276"/>
            <ac:spMk id="3" creationId="{9A00A4EA-5710-46CA-82AE-89909AE0413A}"/>
          </ac:spMkLst>
        </pc:spChg>
      </pc:sldChg>
      <pc:sldChg chg="addSp modSp del mod ord modClrScheme chgLayout">
        <pc:chgData name="Hye Jin Shin" userId="S::hshin15@student.gsu.edu::1b1cc485-f8a7-470a-ab32-fefa0c6ac569" providerId="AD" clId="Web-{5B7EB780-7927-04D7-02AF-8E0ABFE8F572}" dt="2021-09-28T20:28:53.315" v="147"/>
        <pc:sldMkLst>
          <pc:docMk/>
          <pc:sldMk cId="3755696624" sldId="277"/>
        </pc:sldMkLst>
        <pc:spChg chg="mod ord">
          <ac:chgData name="Hye Jin Shin" userId="S::hshin15@student.gsu.edu::1b1cc485-f8a7-470a-ab32-fefa0c6ac569" providerId="AD" clId="Web-{5B7EB780-7927-04D7-02AF-8E0ABFE8F572}" dt="2021-09-28T20:28:37.267" v="144"/>
          <ac:spMkLst>
            <pc:docMk/>
            <pc:sldMk cId="3755696624" sldId="277"/>
            <ac:spMk id="2" creationId="{388B0DDD-DA31-4E33-B0E9-2F136D90C1D9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28:37.267" v="144"/>
          <ac:spMkLst>
            <pc:docMk/>
            <pc:sldMk cId="3755696624" sldId="277"/>
            <ac:spMk id="3" creationId="{44DC3771-866E-46B9-AECF-F219CA359BA0}"/>
          </ac:spMkLst>
        </pc:spChg>
        <pc:spChg chg="add mod ord">
          <ac:chgData name="Hye Jin Shin" userId="S::hshin15@student.gsu.edu::1b1cc485-f8a7-470a-ab32-fefa0c6ac569" providerId="AD" clId="Web-{5B7EB780-7927-04D7-02AF-8E0ABFE8F572}" dt="2021-09-28T20:28:37.267" v="144"/>
          <ac:spMkLst>
            <pc:docMk/>
            <pc:sldMk cId="3755696624" sldId="277"/>
            <ac:spMk id="4" creationId="{7978F3F4-D14F-4C25-B419-AE1D14DB3DA1}"/>
          </ac:spMkLst>
        </pc:spChg>
      </pc:sldChg>
      <pc:sldChg chg="addSp delSp modSp mod ord modClrScheme setClrOvrMap delDesignElem chgLayout">
        <pc:chgData name="Hye Jin Shin" userId="S::hshin15@student.gsu.edu::1b1cc485-f8a7-470a-ab32-fefa0c6ac569" providerId="AD" clId="Web-{5B7EB780-7927-04D7-02AF-8E0ABFE8F572}" dt="2021-09-28T20:39:30.259" v="413" actId="20577"/>
        <pc:sldMkLst>
          <pc:docMk/>
          <pc:sldMk cId="3945695896" sldId="278"/>
        </pc:sldMkLst>
        <pc:spChg chg="mod ord">
          <ac:chgData name="Hye Jin Shin" userId="S::hshin15@student.gsu.edu::1b1cc485-f8a7-470a-ab32-fefa0c6ac569" providerId="AD" clId="Web-{5B7EB780-7927-04D7-02AF-8E0ABFE8F572}" dt="2021-09-28T20:28:11.860" v="143" actId="20577"/>
          <ac:spMkLst>
            <pc:docMk/>
            <pc:sldMk cId="3945695896" sldId="278"/>
            <ac:spMk id="2" creationId="{C33D268E-4892-4635-915F-8F4AA9B3ABC4}"/>
          </ac:spMkLst>
        </pc:spChg>
        <pc:spChg chg="add del mod ord">
          <ac:chgData name="Hye Jin Shin" userId="S::hshin15@student.gsu.edu::1b1cc485-f8a7-470a-ab32-fefa0c6ac569" providerId="AD" clId="Web-{5B7EB780-7927-04D7-02AF-8E0ABFE8F572}" dt="2021-09-28T20:27:35.514" v="132"/>
          <ac:spMkLst>
            <pc:docMk/>
            <pc:sldMk cId="3945695896" sldId="278"/>
            <ac:spMk id="3" creationId="{5F813C55-742C-497B-93FD-8CD0C204D32F}"/>
          </ac:spMkLst>
        </pc:spChg>
        <pc:spChg chg="add mod ord">
          <ac:chgData name="Hye Jin Shin" userId="S::hshin15@student.gsu.edu::1b1cc485-f8a7-470a-ab32-fefa0c6ac569" providerId="AD" clId="Web-{5B7EB780-7927-04D7-02AF-8E0ABFE8F572}" dt="2021-09-28T20:39:30.259" v="413" actId="20577"/>
          <ac:spMkLst>
            <pc:docMk/>
            <pc:sldMk cId="3945695896" sldId="278"/>
            <ac:spMk id="4" creationId="{9C102CEC-C0BD-41F8-A43D-16F1A6B404FC}"/>
          </ac:spMkLst>
        </pc:spChg>
        <pc:spChg chg="add del mod">
          <ac:chgData name="Hye Jin Shin" userId="S::hshin15@student.gsu.edu::1b1cc485-f8a7-470a-ab32-fefa0c6ac569" providerId="AD" clId="Web-{5B7EB780-7927-04D7-02AF-8E0ABFE8F572}" dt="2021-09-28T20:37:24.017" v="349"/>
          <ac:spMkLst>
            <pc:docMk/>
            <pc:sldMk cId="3945695896" sldId="278"/>
            <ac:spMk id="5" creationId="{1B6F15BB-FA3C-46CF-931A-21AE7A1B2BB7}"/>
          </ac:spMkLst>
        </pc:spChg>
        <pc:spChg chg="add">
          <ac:chgData name="Hye Jin Shin" userId="S::hshin15@student.gsu.edu::1b1cc485-f8a7-470a-ab32-fefa0c6ac569" providerId="AD" clId="Web-{5B7EB780-7927-04D7-02AF-8E0ABFE8F572}" dt="2021-09-28T20:27:35.514" v="132"/>
          <ac:spMkLst>
            <pc:docMk/>
            <pc:sldMk cId="3945695896" sldId="278"/>
            <ac:spMk id="9" creationId="{B775CD93-9DF2-48CB-9F57-1BCA9A46C7FA}"/>
          </ac:spMkLst>
        </pc:spChg>
        <pc:spChg chg="add">
          <ac:chgData name="Hye Jin Shin" userId="S::hshin15@student.gsu.edu::1b1cc485-f8a7-470a-ab32-fefa0c6ac569" providerId="AD" clId="Web-{5B7EB780-7927-04D7-02AF-8E0ABFE8F572}" dt="2021-09-28T20:27:35.514" v="132"/>
          <ac:spMkLst>
            <pc:docMk/>
            <pc:sldMk cId="3945695896" sldId="278"/>
            <ac:spMk id="11" creationId="{6166C6D1-23AC-49C4-BA07-238E4E9F8CEB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12" creationId="{7BA5DE79-30D1-4A10-8DB9-0A6E523A9723}"/>
          </ac:spMkLst>
        </pc:spChg>
        <pc:spChg chg="add">
          <ac:chgData name="Hye Jin Shin" userId="S::hshin15@student.gsu.edu::1b1cc485-f8a7-470a-ab32-fefa0c6ac569" providerId="AD" clId="Web-{5B7EB780-7927-04D7-02AF-8E0ABFE8F572}" dt="2021-09-28T20:27:35.514" v="132"/>
          <ac:spMkLst>
            <pc:docMk/>
            <pc:sldMk cId="3945695896" sldId="278"/>
            <ac:spMk id="13" creationId="{1C091803-41C2-48E0-9228-5148460C7479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14" creationId="{9ABD0D63-D23F-4AE7-8270-4185EF9C1C25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16" creationId="{72168E9E-94E9-4BE3-B88C-C8A468117753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18" creationId="{12107AC1-AA0D-4097-B03D-FD3C632AB886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20" creationId="{7C8D231A-EC46-4736-B00F-76D307082204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22" creationId="{D0BE3D13-5BE5-4B05-AFCF-2A2E059D29F8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24" creationId="{1AC85C80-0175-4214-A13D-03C224658C16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28" creationId="{76562092-3AA7-4EF0-9007-C44F879A1308}"/>
          </ac:spMkLst>
        </pc:spChg>
        <pc:spChg chg="del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3945695896" sldId="278"/>
            <ac:spMk id="30" creationId="{2663C086-1480-4E81-BD6F-3E43A4C38C62}"/>
          </ac:spMkLst>
        </pc:spChg>
        <pc:picChg chg="add del mod modCrop">
          <ac:chgData name="Hye Jin Shin" userId="S::hshin15@student.gsu.edu::1b1cc485-f8a7-470a-ab32-fefa0c6ac569" providerId="AD" clId="Web-{5B7EB780-7927-04D7-02AF-8E0ABFE8F572}" dt="2021-09-28T20:35:29.135" v="325"/>
          <ac:picMkLst>
            <pc:docMk/>
            <pc:sldMk cId="3945695896" sldId="278"/>
            <ac:picMk id="6" creationId="{0B6A2960-8B66-440A-A734-D008F61C525E}"/>
          </ac:picMkLst>
        </pc:picChg>
        <pc:picChg chg="add mod modCrop">
          <ac:chgData name="Hye Jin Shin" userId="S::hshin15@student.gsu.edu::1b1cc485-f8a7-470a-ab32-fefa0c6ac569" providerId="AD" clId="Web-{5B7EB780-7927-04D7-02AF-8E0ABFE8F572}" dt="2021-09-28T20:36:58.922" v="341" actId="14100"/>
          <ac:picMkLst>
            <pc:docMk/>
            <pc:sldMk cId="3945695896" sldId="278"/>
            <ac:picMk id="7" creationId="{23BBF488-0EA9-4A1E-BB18-ECBE26E91709}"/>
          </ac:picMkLst>
        </pc:picChg>
        <pc:picChg chg="del">
          <ac:chgData name="Hye Jin Shin" userId="S::hshin15@student.gsu.edu::1b1cc485-f8a7-470a-ab32-fefa0c6ac569" providerId="AD" clId="Web-{5B7EB780-7927-04D7-02AF-8E0ABFE8F572}" dt="2021-09-28T20:08:59.277" v="0"/>
          <ac:picMkLst>
            <pc:docMk/>
            <pc:sldMk cId="3945695896" sldId="278"/>
            <ac:picMk id="8" creationId="{3DBBA26C-89C3-411F-9753-606A413F89AF}"/>
          </ac:picMkLst>
        </pc:picChg>
        <pc:picChg chg="del">
          <ac:chgData name="Hye Jin Shin" userId="S::hshin15@student.gsu.edu::1b1cc485-f8a7-470a-ab32-fefa0c6ac569" providerId="AD" clId="Web-{5B7EB780-7927-04D7-02AF-8E0ABFE8F572}" dt="2021-09-28T20:08:59.277" v="0"/>
          <ac:picMkLst>
            <pc:docMk/>
            <pc:sldMk cId="3945695896" sldId="278"/>
            <ac:picMk id="10" creationId="{EEAD2215-6311-4D1C-B6B5-F57CB6BFCBCA}"/>
          </ac:picMkLst>
        </pc:picChg>
        <pc:picChg chg="del">
          <ac:chgData name="Hye Jin Shin" userId="S::hshin15@student.gsu.edu::1b1cc485-f8a7-470a-ab32-fefa0c6ac569" providerId="AD" clId="Web-{5B7EB780-7927-04D7-02AF-8E0ABFE8F572}" dt="2021-09-28T20:08:59.277" v="0"/>
          <ac:picMkLst>
            <pc:docMk/>
            <pc:sldMk cId="3945695896" sldId="278"/>
            <ac:picMk id="26" creationId="{15ADB788-8569-409E-862D-665AD53C9904}"/>
          </ac:picMkLst>
        </pc:picChg>
      </pc:sldChg>
      <pc:sldChg chg="addSp delSp modSp mod setBg modClrScheme chgLayout">
        <pc:chgData name="Hye Jin Shin" userId="S::hshin15@student.gsu.edu::1b1cc485-f8a7-470a-ab32-fefa0c6ac569" providerId="AD" clId="Web-{5B7EB780-7927-04D7-02AF-8E0ABFE8F572}" dt="2021-09-28T20:44:01.431" v="556" actId="1076"/>
        <pc:sldMkLst>
          <pc:docMk/>
          <pc:sldMk cId="1911567669" sldId="279"/>
        </pc:sldMkLst>
        <pc:spChg chg="mod ord">
          <ac:chgData name="Hye Jin Shin" userId="S::hshin15@student.gsu.edu::1b1cc485-f8a7-470a-ab32-fefa0c6ac569" providerId="AD" clId="Web-{5B7EB780-7927-04D7-02AF-8E0ABFE8F572}" dt="2021-09-28T20:21:32.336" v="31"/>
          <ac:spMkLst>
            <pc:docMk/>
            <pc:sldMk cId="1911567669" sldId="279"/>
            <ac:spMk id="2" creationId="{5D3910D7-2695-4755-989E-90BCCEBE00FE}"/>
          </ac:spMkLst>
        </pc:spChg>
        <pc:spChg chg="del mod ord">
          <ac:chgData name="Hye Jin Shin" userId="S::hshin15@student.gsu.edu::1b1cc485-f8a7-470a-ab32-fefa0c6ac569" providerId="AD" clId="Web-{5B7EB780-7927-04D7-02AF-8E0ABFE8F572}" dt="2021-09-28T20:20:16.988" v="18"/>
          <ac:spMkLst>
            <pc:docMk/>
            <pc:sldMk cId="1911567669" sldId="279"/>
            <ac:spMk id="3" creationId="{A93DD782-E64A-4573-9AED-CEF8527E0636}"/>
          </ac:spMkLst>
        </pc:spChg>
        <pc:spChg chg="add del">
          <ac:chgData name="Hye Jin Shin" userId="S::hshin15@student.gsu.edu::1b1cc485-f8a7-470a-ab32-fefa0c6ac569" providerId="AD" clId="Web-{5B7EB780-7927-04D7-02AF-8E0ABFE8F572}" dt="2021-09-28T20:43:52.274" v="553"/>
          <ac:spMkLst>
            <pc:docMk/>
            <pc:sldMk cId="1911567669" sldId="279"/>
            <ac:spMk id="5" creationId="{EF8CF50F-6AD4-4F60-841F-8FE7FA464FD5}"/>
          </ac:spMkLst>
        </pc:spChg>
        <pc:spChg chg="add mod">
          <ac:chgData name="Hye Jin Shin" userId="S::hshin15@student.gsu.edu::1b1cc485-f8a7-470a-ab32-fefa0c6ac569" providerId="AD" clId="Web-{5B7EB780-7927-04D7-02AF-8E0ABFE8F572}" dt="2021-09-28T20:43:38.023" v="551" actId="20577"/>
          <ac:spMkLst>
            <pc:docMk/>
            <pc:sldMk cId="1911567669" sldId="279"/>
            <ac:spMk id="8" creationId="{9DA9DA76-6F2C-4C0D-B720-F96104556448}"/>
          </ac:spMkLst>
        </pc:spChg>
        <pc:spChg chg="add del">
          <ac:chgData name="Hye Jin Shin" userId="S::hshin15@student.gsu.edu::1b1cc485-f8a7-470a-ab32-fefa0c6ac569" providerId="AD" clId="Web-{5B7EB780-7927-04D7-02AF-8E0ABFE8F572}" dt="2021-09-28T20:21:32.321" v="30"/>
          <ac:spMkLst>
            <pc:docMk/>
            <pc:sldMk cId="1911567669" sldId="279"/>
            <ac:spMk id="9" creationId="{D4771268-CB57-404A-9271-370EB28F6090}"/>
          </ac:spMkLst>
        </pc:spChg>
        <pc:spChg chg="add del">
          <ac:chgData name="Hye Jin Shin" userId="S::hshin15@student.gsu.edu::1b1cc485-f8a7-470a-ab32-fefa0c6ac569" providerId="AD" clId="Web-{5B7EB780-7927-04D7-02AF-8E0ABFE8F572}" dt="2021-09-28T20:26:21.400" v="130"/>
          <ac:spMkLst>
            <pc:docMk/>
            <pc:sldMk cId="1911567669" sldId="279"/>
            <ac:spMk id="11" creationId="{4038CB10-1F5C-4D54-9DF7-12586DE5B007}"/>
          </ac:spMkLst>
        </pc:spChg>
        <pc:spChg chg="add del">
          <ac:chgData name="Hye Jin Shin" userId="S::hshin15@student.gsu.edu::1b1cc485-f8a7-470a-ab32-fefa0c6ac569" providerId="AD" clId="Web-{5B7EB780-7927-04D7-02AF-8E0ABFE8F572}" dt="2021-09-28T20:26:21.400" v="130"/>
          <ac:spMkLst>
            <pc:docMk/>
            <pc:sldMk cId="1911567669" sldId="279"/>
            <ac:spMk id="13" creationId="{36D30126-6314-4A93-B27E-5C66CF781924}"/>
          </ac:spMkLst>
        </pc:spChg>
        <pc:spChg chg="add del">
          <ac:chgData name="Hye Jin Shin" userId="S::hshin15@student.gsu.edu::1b1cc485-f8a7-470a-ab32-fefa0c6ac569" providerId="AD" clId="Web-{5B7EB780-7927-04D7-02AF-8E0ABFE8F572}" dt="2021-09-28T20:26:21.400" v="130"/>
          <ac:spMkLst>
            <pc:docMk/>
            <pc:sldMk cId="1911567669" sldId="279"/>
            <ac:spMk id="15" creationId="{73ED6512-6858-4552-B699-9A97FE9A4EA2}"/>
          </ac:spMkLst>
        </pc:spChg>
        <pc:spChg chg="add">
          <ac:chgData name="Hye Jin Shin" userId="S::hshin15@student.gsu.edu::1b1cc485-f8a7-470a-ab32-fefa0c6ac569" providerId="AD" clId="Web-{5B7EB780-7927-04D7-02AF-8E0ABFE8F572}" dt="2021-09-28T20:26:21.400" v="130"/>
          <ac:spMkLst>
            <pc:docMk/>
            <pc:sldMk cId="1911567669" sldId="279"/>
            <ac:spMk id="20" creationId="{4038CB10-1F5C-4D54-9DF7-12586DE5B007}"/>
          </ac:spMkLst>
        </pc:spChg>
        <pc:spChg chg="add">
          <ac:chgData name="Hye Jin Shin" userId="S::hshin15@student.gsu.edu::1b1cc485-f8a7-470a-ab32-fefa0c6ac569" providerId="AD" clId="Web-{5B7EB780-7927-04D7-02AF-8E0ABFE8F572}" dt="2021-09-28T20:26:21.400" v="130"/>
          <ac:spMkLst>
            <pc:docMk/>
            <pc:sldMk cId="1911567669" sldId="279"/>
            <ac:spMk id="22" creationId="{36D30126-6314-4A93-B27E-5C66CF781924}"/>
          </ac:spMkLst>
        </pc:spChg>
        <pc:spChg chg="add">
          <ac:chgData name="Hye Jin Shin" userId="S::hshin15@student.gsu.edu::1b1cc485-f8a7-470a-ab32-fefa0c6ac569" providerId="AD" clId="Web-{5B7EB780-7927-04D7-02AF-8E0ABFE8F572}" dt="2021-09-28T20:26:21.400" v="130"/>
          <ac:spMkLst>
            <pc:docMk/>
            <pc:sldMk cId="1911567669" sldId="279"/>
            <ac:spMk id="24" creationId="{73ED6512-6858-4552-B699-9A97FE9A4EA2}"/>
          </ac:spMkLst>
        </pc:spChg>
        <pc:picChg chg="add mod ord">
          <ac:chgData name="Hye Jin Shin" userId="S::hshin15@student.gsu.edu::1b1cc485-f8a7-470a-ab32-fefa0c6ac569" providerId="AD" clId="Web-{5B7EB780-7927-04D7-02AF-8E0ABFE8F572}" dt="2021-09-28T20:44:01.431" v="556" actId="1076"/>
          <ac:picMkLst>
            <pc:docMk/>
            <pc:sldMk cId="1911567669" sldId="279"/>
            <ac:picMk id="4" creationId="{82DA4114-BD7F-47C0-9D05-28178ABD8EFC}"/>
          </ac:picMkLst>
        </pc:picChg>
      </pc:sldChg>
      <pc:sldChg chg="modSp del mod modClrScheme chgLayout">
        <pc:chgData name="Hye Jin Shin" userId="S::hshin15@student.gsu.edu::1b1cc485-f8a7-470a-ab32-fefa0c6ac569" providerId="AD" clId="Web-{5B7EB780-7927-04D7-02AF-8E0ABFE8F572}" dt="2021-09-28T20:28:55.378" v="148"/>
        <pc:sldMkLst>
          <pc:docMk/>
          <pc:sldMk cId="775183460" sldId="280"/>
        </pc:sldMkLst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775183460" sldId="280"/>
            <ac:spMk id="2" creationId="{1E361FE6-4F3F-4398-B293-FCE7DA3FC8A6}"/>
          </ac:spMkLst>
        </pc:spChg>
        <pc:spChg chg="mod ord">
          <ac:chgData name="Hye Jin Shin" userId="S::hshin15@student.gsu.edu::1b1cc485-f8a7-470a-ab32-fefa0c6ac569" providerId="AD" clId="Web-{5B7EB780-7927-04D7-02AF-8E0ABFE8F572}" dt="2021-09-28T20:08:59.277" v="0"/>
          <ac:spMkLst>
            <pc:docMk/>
            <pc:sldMk cId="775183460" sldId="280"/>
            <ac:spMk id="3" creationId="{3890F8E8-B3F9-46A0-9611-575EA225816A}"/>
          </ac:spMkLst>
        </pc:spChg>
      </pc:sldChg>
      <pc:sldChg chg="addSp modSp add replId">
        <pc:chgData name="Hye Jin Shin" userId="S::hshin15@student.gsu.edu::1b1cc485-f8a7-470a-ab32-fefa0c6ac569" providerId="AD" clId="Web-{5B7EB780-7927-04D7-02AF-8E0ABFE8F572}" dt="2021-09-28T20:42:21.737" v="540" actId="20577"/>
        <pc:sldMkLst>
          <pc:docMk/>
          <pc:sldMk cId="3687147168" sldId="281"/>
        </pc:sldMkLst>
        <pc:spChg chg="mod">
          <ac:chgData name="Hye Jin Shin" userId="S::hshin15@student.gsu.edu::1b1cc485-f8a7-470a-ab32-fefa0c6ac569" providerId="AD" clId="Web-{5B7EB780-7927-04D7-02AF-8E0ABFE8F572}" dt="2021-09-28T20:29:07.691" v="152" actId="20577"/>
          <ac:spMkLst>
            <pc:docMk/>
            <pc:sldMk cId="3687147168" sldId="281"/>
            <ac:spMk id="2" creationId="{C33D268E-4892-4635-915F-8F4AA9B3ABC4}"/>
          </ac:spMkLst>
        </pc:spChg>
        <pc:spChg chg="mod">
          <ac:chgData name="Hye Jin Shin" userId="S::hshin15@student.gsu.edu::1b1cc485-f8a7-470a-ab32-fefa0c6ac569" providerId="AD" clId="Web-{5B7EB780-7927-04D7-02AF-8E0ABFE8F572}" dt="2021-09-28T20:42:21.737" v="540" actId="20577"/>
          <ac:spMkLst>
            <pc:docMk/>
            <pc:sldMk cId="3687147168" sldId="281"/>
            <ac:spMk id="4" creationId="{9C102CEC-C0BD-41F8-A43D-16F1A6B404FC}"/>
          </ac:spMkLst>
        </pc:spChg>
        <pc:picChg chg="add mod modCrop">
          <ac:chgData name="Hye Jin Shin" userId="S::hshin15@student.gsu.edu::1b1cc485-f8a7-470a-ab32-fefa0c6ac569" providerId="AD" clId="Web-{5B7EB780-7927-04D7-02AF-8E0ABFE8F572}" dt="2021-09-28T20:41:13.124" v="427" actId="14100"/>
          <ac:picMkLst>
            <pc:docMk/>
            <pc:sldMk cId="3687147168" sldId="281"/>
            <ac:picMk id="3" creationId="{DE54257A-1069-4513-B4FE-F03A9D6C83A6}"/>
          </ac:picMkLst>
        </pc:picChg>
      </pc:sldChg>
      <pc:sldChg chg="addSp delSp modSp add ord replId">
        <pc:chgData name="Hye Jin Shin" userId="S::hshin15@student.gsu.edu::1b1cc485-f8a7-470a-ab32-fefa0c6ac569" providerId="AD" clId="Web-{5B7EB780-7927-04D7-02AF-8E0ABFE8F572}" dt="2021-09-28T20:38:50.053" v="382" actId="1076"/>
        <pc:sldMkLst>
          <pc:docMk/>
          <pc:sldMk cId="1628382369" sldId="282"/>
        </pc:sldMkLst>
        <pc:spChg chg="mod">
          <ac:chgData name="Hye Jin Shin" userId="S::hshin15@student.gsu.edu::1b1cc485-f8a7-470a-ab32-fefa0c6ac569" providerId="AD" clId="Web-{5B7EB780-7927-04D7-02AF-8E0ABFE8F572}" dt="2021-09-28T20:29:36.661" v="189" actId="20577"/>
          <ac:spMkLst>
            <pc:docMk/>
            <pc:sldMk cId="1628382369" sldId="282"/>
            <ac:spMk id="2" creationId="{C33D268E-4892-4635-915F-8F4AA9B3ABC4}"/>
          </ac:spMkLst>
        </pc:spChg>
        <pc:spChg chg="mod">
          <ac:chgData name="Hye Jin Shin" userId="S::hshin15@student.gsu.edu::1b1cc485-f8a7-470a-ab32-fefa0c6ac569" providerId="AD" clId="Web-{5B7EB780-7927-04D7-02AF-8E0ABFE8F572}" dt="2021-09-28T20:34:07.505" v="310" actId="20577"/>
          <ac:spMkLst>
            <pc:docMk/>
            <pc:sldMk cId="1628382369" sldId="282"/>
            <ac:spMk id="4" creationId="{9C102CEC-C0BD-41F8-A43D-16F1A6B404FC}"/>
          </ac:spMkLst>
        </pc:spChg>
        <pc:picChg chg="add del mod modCrop">
          <ac:chgData name="Hye Jin Shin" userId="S::hshin15@student.gsu.edu::1b1cc485-f8a7-470a-ab32-fefa0c6ac569" providerId="AD" clId="Web-{5B7EB780-7927-04D7-02AF-8E0ABFE8F572}" dt="2021-09-28T20:30:49.681" v="197"/>
          <ac:picMkLst>
            <pc:docMk/>
            <pc:sldMk cId="1628382369" sldId="282"/>
            <ac:picMk id="3" creationId="{E42938D4-C6B4-42A9-B2CF-A0560FD96F25}"/>
          </ac:picMkLst>
        </pc:picChg>
        <pc:picChg chg="add mod modCrop">
          <ac:chgData name="Hye Jin Shin" userId="S::hshin15@student.gsu.edu::1b1cc485-f8a7-470a-ab32-fefa0c6ac569" providerId="AD" clId="Web-{5B7EB780-7927-04D7-02AF-8E0ABFE8F572}" dt="2021-09-28T20:38:50.053" v="382" actId="1076"/>
          <ac:picMkLst>
            <pc:docMk/>
            <pc:sldMk cId="1628382369" sldId="282"/>
            <ac:picMk id="5" creationId="{DAEEEB73-7592-4D40-8128-4541EFE60BCE}"/>
          </ac:picMkLst>
        </pc:picChg>
      </pc:sldChg>
      <pc:sldMasterChg chg="del delSldLayout">
        <pc:chgData name="Hye Jin Shin" userId="S::hshin15@student.gsu.edu::1b1cc485-f8a7-470a-ab32-fefa0c6ac569" providerId="AD" clId="Web-{5B7EB780-7927-04D7-02AF-8E0ABFE8F572}" dt="2021-09-28T20:08:59.277" v="0"/>
        <pc:sldMasterMkLst>
          <pc:docMk/>
          <pc:sldMasterMk cId="3087282123" sldId="2147483672"/>
        </pc:sldMasterMkLst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263535248" sldId="2147483673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3229833006" sldId="2147483674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1410811290" sldId="2147483675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2526634124" sldId="2147483676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4138435648" sldId="2147483677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1684504424" sldId="2147483678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832251711" sldId="2147483679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43463793" sldId="2147483680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446730520" sldId="2147483681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1367618277" sldId="2147483682"/>
          </pc:sldLayoutMkLst>
        </pc:sldLayoutChg>
        <pc:sldLayoutChg chg="del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3087282123" sldId="2147483672"/>
            <pc:sldLayoutMk cId="4176019751" sldId="2147483683"/>
          </pc:sldLayoutMkLst>
        </pc:sldLayoutChg>
      </pc:sldMasterChg>
      <pc:sldMasterChg chg="add addSldLayout modSldLayout">
        <pc:chgData name="Hye Jin Shin" userId="S::hshin15@student.gsu.edu::1b1cc485-f8a7-470a-ab32-fefa0c6ac569" providerId="AD" clId="Web-{5B7EB780-7927-04D7-02AF-8E0ABFE8F572}" dt="2021-09-28T20:08:59.277" v="0"/>
        <pc:sldMasterMkLst>
          <pc:docMk/>
          <pc:sldMasterMk cId="2762027454" sldId="2147483684"/>
        </pc:sldMasterMkLst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1164002840" sldId="2147483685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1713839165" sldId="2147483686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712485081" sldId="2147483687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2355523298" sldId="2147483688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540419645" sldId="2147483689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3009097086" sldId="2147483690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3897254060" sldId="2147483691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2945038647" sldId="2147483692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1133199963" sldId="2147483693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3940638849" sldId="2147483694"/>
          </pc:sldLayoutMkLst>
        </pc:sldLayoutChg>
        <pc:sldLayoutChg chg="add mod replId">
          <pc:chgData name="Hye Jin Shin" userId="S::hshin15@student.gsu.edu::1b1cc485-f8a7-470a-ab32-fefa0c6ac569" providerId="AD" clId="Web-{5B7EB780-7927-04D7-02AF-8E0ABFE8F572}" dt="2021-09-28T20:08:59.277" v="0"/>
          <pc:sldLayoutMkLst>
            <pc:docMk/>
            <pc:sldMasterMk cId="2762027454" sldId="2147483684"/>
            <pc:sldLayoutMk cId="2109375412" sldId="2147483695"/>
          </pc:sldLayoutMkLst>
        </pc:sldLayoutChg>
      </pc:sldMasterChg>
    </pc:docChg>
  </pc:docChgLst>
  <pc:docChgLst>
    <pc:chgData name="Nirmal Prasad Thani" userId="S::nthani1@student.gsu.edu::6936ea59-cf09-4458-88cc-da07ca15172c" providerId="AD" clId="Web-{71F138CC-1015-3970-46EF-B639CC56CE32}"/>
    <pc:docChg chg="addSld modSld">
      <pc:chgData name="Nirmal Prasad Thani" userId="S::nthani1@student.gsu.edu::6936ea59-cf09-4458-88cc-da07ca15172c" providerId="AD" clId="Web-{71F138CC-1015-3970-46EF-B639CC56CE32}" dt="2021-09-28T20:07:08.712" v="81"/>
      <pc:docMkLst>
        <pc:docMk/>
      </pc:docMkLst>
      <pc:sldChg chg="addSp delSp modSp">
        <pc:chgData name="Nirmal Prasad Thani" userId="S::nthani1@student.gsu.edu::6936ea59-cf09-4458-88cc-da07ca15172c" providerId="AD" clId="Web-{71F138CC-1015-3970-46EF-B639CC56CE32}" dt="2021-09-28T20:02:22.829" v="7"/>
        <pc:sldMkLst>
          <pc:docMk/>
          <pc:sldMk cId="118172284" sldId="274"/>
        </pc:sldMkLst>
        <pc:spChg chg="mod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2" creationId="{F74F35AE-2363-4F55-88DD-8B2AF17C8838}"/>
          </ac:spMkLst>
        </pc:spChg>
        <pc:spChg chg="mod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3" creationId="{B0C87F55-43E2-4926-980B-3C030DA555A0}"/>
          </ac:spMkLst>
        </pc:spChg>
        <pc:spChg chg="del">
          <ac:chgData name="Nirmal Prasad Thani" userId="S::nthani1@student.gsu.edu::6936ea59-cf09-4458-88cc-da07ca15172c" providerId="AD" clId="Web-{71F138CC-1015-3970-46EF-B639CC56CE32}" dt="2021-09-28T20:01:48.969" v="5"/>
          <ac:spMkLst>
            <pc:docMk/>
            <pc:sldMk cId="118172284" sldId="274"/>
            <ac:spMk id="16" creationId="{5E39A796-BE83-48B1-B33F-35C4A32AAB57}"/>
          </ac:spMkLst>
        </pc:spChg>
        <pc:spChg chg="del">
          <ac:chgData name="Nirmal Prasad Thani" userId="S::nthani1@student.gsu.edu::6936ea59-cf09-4458-88cc-da07ca15172c" providerId="AD" clId="Web-{71F138CC-1015-3970-46EF-B639CC56CE32}" dt="2021-09-28T20:01:48.969" v="5"/>
          <ac:spMkLst>
            <pc:docMk/>
            <pc:sldMk cId="118172284" sldId="274"/>
            <ac:spMk id="18" creationId="{72F84B47-E267-4194-8194-831DB7B5547F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23" creationId="{5AAE9118-0436-4488-AC4A-C14DF6A7B6B1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25" creationId="{1B10F861-B8F1-49C7-BD58-EAB20CEE7F93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27" creationId="{61F6E425-22AB-4DA2-8FAC-58ADB58EF6C3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32" creationId="{385E1BDC-A9B0-4A87-82E3-F3187F69A802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34" creationId="{0990C621-3B8B-4820-8328-D47EF7CE823C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36" creationId="{C1A2385B-1D2A-4E17-84FA-6CB7F0AAE473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22.829" v="7"/>
          <ac:spMkLst>
            <pc:docMk/>
            <pc:sldMk cId="118172284" sldId="274"/>
            <ac:spMk id="38" creationId="{5E791F2F-79DB-4CC0-9FA1-001E3E91E8B7}"/>
          </ac:spMkLst>
        </pc:spChg>
        <pc:picChg chg="mod">
          <ac:chgData name="Nirmal Prasad Thani" userId="S::nthani1@student.gsu.edu::6936ea59-cf09-4458-88cc-da07ca15172c" providerId="AD" clId="Web-{71F138CC-1015-3970-46EF-B639CC56CE32}" dt="2021-09-28T20:02:22.829" v="7"/>
          <ac:picMkLst>
            <pc:docMk/>
            <pc:sldMk cId="118172284" sldId="274"/>
            <ac:picMk id="4" creationId="{94DFD95C-1FF7-48FC-A1B3-C47ECBD5D705}"/>
          </ac:picMkLst>
        </pc:picChg>
        <pc:picChg chg="add mod">
          <ac:chgData name="Nirmal Prasad Thani" userId="S::nthani1@student.gsu.edu::6936ea59-cf09-4458-88cc-da07ca15172c" providerId="AD" clId="Web-{71F138CC-1015-3970-46EF-B639CC56CE32}" dt="2021-09-28T20:02:22.829" v="7"/>
          <ac:picMkLst>
            <pc:docMk/>
            <pc:sldMk cId="118172284" sldId="274"/>
            <ac:picMk id="5" creationId="{DCF58932-8DF9-47CC-8888-CAF5B5B6631E}"/>
          </ac:picMkLst>
        </pc:picChg>
      </pc:sldChg>
      <pc:sldChg chg="addSp delSp modSp">
        <pc:chgData name="Nirmal Prasad Thani" userId="S::nthani1@student.gsu.edu::6936ea59-cf09-4458-88cc-da07ca15172c" providerId="AD" clId="Web-{71F138CC-1015-3970-46EF-B639CC56CE32}" dt="2021-09-28T20:02:17.282" v="6"/>
        <pc:sldMkLst>
          <pc:docMk/>
          <pc:sldMk cId="921062765" sldId="275"/>
        </pc:sldMkLst>
        <pc:spChg chg="mod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2" creationId="{B6A73AA0-905A-497B-8826-838735AD531D}"/>
          </ac:spMkLst>
        </pc:spChg>
        <pc:spChg chg="mod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3" creationId="{C5C789DC-B58C-4A2E-AEDD-498C8B66BC6A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32" v="3"/>
          <ac:spMkLst>
            <pc:docMk/>
            <pc:sldMk cId="921062765" sldId="275"/>
            <ac:spMk id="11" creationId="{5E39A796-BE83-48B1-B33F-35C4A32AAB57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32" v="3"/>
          <ac:spMkLst>
            <pc:docMk/>
            <pc:sldMk cId="921062765" sldId="275"/>
            <ac:spMk id="13" creationId="{72F84B47-E267-4194-8194-831DB7B5547F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15" creationId="{5AAE9118-0436-4488-AC4A-C14DF6A7B6B1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16" creationId="{1B10F861-B8F1-49C7-BD58-EAB20CEE7F93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17" v="2"/>
          <ac:spMkLst>
            <pc:docMk/>
            <pc:sldMk cId="921062765" sldId="275"/>
            <ac:spMk id="18" creationId="{6ECA6DCB-B7E1-40A9-9524-540C6DA40B1B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22" creationId="{61F6E425-22AB-4DA2-8FAC-58ADB58EF6C3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17" v="2"/>
          <ac:spMkLst>
            <pc:docMk/>
            <pc:sldMk cId="921062765" sldId="275"/>
            <ac:spMk id="24" creationId="{3873B707-463F-40B0-8227-E8CC6C67EB25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17" v="2"/>
          <ac:spMkLst>
            <pc:docMk/>
            <pc:sldMk cId="921062765" sldId="275"/>
            <ac:spMk id="26" creationId="{C13237C8-E62C-4F0D-A318-BD6FB6C2D138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27" creationId="{385E1BDC-A9B0-4A87-82E3-F3187F69A802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17" v="2"/>
          <ac:spMkLst>
            <pc:docMk/>
            <pc:sldMk cId="921062765" sldId="275"/>
            <ac:spMk id="28" creationId="{19C9EAEA-39D0-4B0E-A0EB-51E7B26740B1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29" creationId="{0990C621-3B8B-4820-8328-D47EF7CE823C}"/>
          </ac:spMkLst>
        </pc:spChg>
        <pc:spChg chg="add del">
          <ac:chgData name="Nirmal Prasad Thani" userId="S::nthani1@student.gsu.edu::6936ea59-cf09-4458-88cc-da07ca15172c" providerId="AD" clId="Web-{71F138CC-1015-3970-46EF-B639CC56CE32}" dt="2021-09-28T20:00:32.717" v="2"/>
          <ac:spMkLst>
            <pc:docMk/>
            <pc:sldMk cId="921062765" sldId="275"/>
            <ac:spMk id="30" creationId="{8CB5D2D7-DF65-4E86-BFBA-FFB9B5ACEB64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31" creationId="{C1A2385B-1D2A-4E17-84FA-6CB7F0AAE473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2:17.282" v="6"/>
          <ac:spMkLst>
            <pc:docMk/>
            <pc:sldMk cId="921062765" sldId="275"/>
            <ac:spMk id="33" creationId="{5E791F2F-79DB-4CC0-9FA1-001E3E91E8B7}"/>
          </ac:spMkLst>
        </pc:spChg>
        <pc:grpChg chg="add del">
          <ac:chgData name="Nirmal Prasad Thani" userId="S::nthani1@student.gsu.edu::6936ea59-cf09-4458-88cc-da07ca15172c" providerId="AD" clId="Web-{71F138CC-1015-3970-46EF-B639CC56CE32}" dt="2021-09-28T20:00:32.717" v="2"/>
          <ac:grpSpMkLst>
            <pc:docMk/>
            <pc:sldMk cId="921062765" sldId="275"/>
            <ac:grpSpMk id="20" creationId="{1DE889C7-FAD6-4397-98E2-05D503484459}"/>
          </ac:grpSpMkLst>
        </pc:grpChg>
        <pc:picChg chg="add mod">
          <ac:chgData name="Nirmal Prasad Thani" userId="S::nthani1@student.gsu.edu::6936ea59-cf09-4458-88cc-da07ca15172c" providerId="AD" clId="Web-{71F138CC-1015-3970-46EF-B639CC56CE32}" dt="2021-09-28T20:02:17.282" v="6"/>
          <ac:picMkLst>
            <pc:docMk/>
            <pc:sldMk cId="921062765" sldId="275"/>
            <ac:picMk id="4" creationId="{594D6FCA-CC9A-4FE7-B6A3-8A4F32D00A0A}"/>
          </ac:picMkLst>
        </pc:picChg>
        <pc:picChg chg="mod ord">
          <ac:chgData name="Nirmal Prasad Thani" userId="S::nthani1@student.gsu.edu::6936ea59-cf09-4458-88cc-da07ca15172c" providerId="AD" clId="Web-{71F138CC-1015-3970-46EF-B639CC56CE32}" dt="2021-09-28T20:02:17.282" v="6"/>
          <ac:picMkLst>
            <pc:docMk/>
            <pc:sldMk cId="921062765" sldId="275"/>
            <ac:picMk id="6" creationId="{07BE3889-D533-4A52-8D9B-2CD2E29C0C7F}"/>
          </ac:picMkLst>
        </pc:picChg>
      </pc:sldChg>
      <pc:sldChg chg="addSp modSp new mod setBg">
        <pc:chgData name="Nirmal Prasad Thani" userId="S::nthani1@student.gsu.edu::6936ea59-cf09-4458-88cc-da07ca15172c" providerId="AD" clId="Web-{71F138CC-1015-3970-46EF-B639CC56CE32}" dt="2021-09-28T20:07:08.712" v="81"/>
        <pc:sldMkLst>
          <pc:docMk/>
          <pc:sldMk cId="4165293326" sldId="276"/>
        </pc:sldMkLst>
        <pc:spChg chg="mod">
          <ac:chgData name="Nirmal Prasad Thani" userId="S::nthani1@student.gsu.edu::6936ea59-cf09-4458-88cc-da07ca15172c" providerId="AD" clId="Web-{71F138CC-1015-3970-46EF-B639CC56CE32}" dt="2021-09-28T20:07:08.712" v="81"/>
          <ac:spMkLst>
            <pc:docMk/>
            <pc:sldMk cId="4165293326" sldId="276"/>
            <ac:spMk id="2" creationId="{D345B483-B9D9-4E1F-A260-FEDCD0C89A16}"/>
          </ac:spMkLst>
        </pc:spChg>
        <pc:spChg chg="mod">
          <ac:chgData name="Nirmal Prasad Thani" userId="S::nthani1@student.gsu.edu::6936ea59-cf09-4458-88cc-da07ca15172c" providerId="AD" clId="Web-{71F138CC-1015-3970-46EF-B639CC56CE32}" dt="2021-09-28T20:07:08.712" v="81"/>
          <ac:spMkLst>
            <pc:docMk/>
            <pc:sldMk cId="4165293326" sldId="276"/>
            <ac:spMk id="3" creationId="{9A00A4EA-5710-46CA-82AE-89909AE0413A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7:08.712" v="81"/>
          <ac:spMkLst>
            <pc:docMk/>
            <pc:sldMk cId="4165293326" sldId="276"/>
            <ac:spMk id="10" creationId="{385E1BDC-A9B0-4A87-82E3-F3187F69A802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7:08.712" v="81"/>
          <ac:spMkLst>
            <pc:docMk/>
            <pc:sldMk cId="4165293326" sldId="276"/>
            <ac:spMk id="12" creationId="{0990C621-3B8B-4820-8328-D47EF7CE823C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7:08.712" v="81"/>
          <ac:spMkLst>
            <pc:docMk/>
            <pc:sldMk cId="4165293326" sldId="276"/>
            <ac:spMk id="14" creationId="{C1A2385B-1D2A-4E17-84FA-6CB7F0AAE473}"/>
          </ac:spMkLst>
        </pc:spChg>
        <pc:spChg chg="add">
          <ac:chgData name="Nirmal Prasad Thani" userId="S::nthani1@student.gsu.edu::6936ea59-cf09-4458-88cc-da07ca15172c" providerId="AD" clId="Web-{71F138CC-1015-3970-46EF-B639CC56CE32}" dt="2021-09-28T20:07:08.712" v="81"/>
          <ac:spMkLst>
            <pc:docMk/>
            <pc:sldMk cId="4165293326" sldId="276"/>
            <ac:spMk id="16" creationId="{5E791F2F-79DB-4CC0-9FA1-001E3E91E8B7}"/>
          </ac:spMkLst>
        </pc:spChg>
        <pc:picChg chg="add mod ord">
          <ac:chgData name="Nirmal Prasad Thani" userId="S::nthani1@student.gsu.edu::6936ea59-cf09-4458-88cc-da07ca15172c" providerId="AD" clId="Web-{71F138CC-1015-3970-46EF-B639CC56CE32}" dt="2021-09-28T20:07:08.712" v="81"/>
          <ac:picMkLst>
            <pc:docMk/>
            <pc:sldMk cId="4165293326" sldId="276"/>
            <ac:picMk id="4" creationId="{9665ACE2-8BAC-416F-B954-F7C80E72362B}"/>
          </ac:picMkLst>
        </pc:picChg>
        <pc:picChg chg="add mod">
          <ac:chgData name="Nirmal Prasad Thani" userId="S::nthani1@student.gsu.edu::6936ea59-cf09-4458-88cc-da07ca15172c" providerId="AD" clId="Web-{71F138CC-1015-3970-46EF-B639CC56CE32}" dt="2021-09-28T20:07:08.712" v="81"/>
          <ac:picMkLst>
            <pc:docMk/>
            <pc:sldMk cId="4165293326" sldId="276"/>
            <ac:picMk id="5" creationId="{00FBFA65-A576-429C-84A0-DECBF6658FC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BBEFE-4842-4AC7-867A-511CDFB208C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A1F61B-D59F-4C71-BB5D-6AFEADF3E124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Easy to navigate design for users</a:t>
          </a:r>
          <a:endParaRPr lang="en-US"/>
        </a:p>
      </dgm:t>
    </dgm:pt>
    <dgm:pt modelId="{4C0C59F7-C878-494F-9F0F-A508E706570F}" type="parTrans" cxnId="{85245CFB-92B7-42CF-B20B-B4016D3088DA}">
      <dgm:prSet/>
      <dgm:spPr/>
      <dgm:t>
        <a:bodyPr/>
        <a:lstStyle/>
        <a:p>
          <a:endParaRPr lang="en-US"/>
        </a:p>
      </dgm:t>
    </dgm:pt>
    <dgm:pt modelId="{5DF84E9E-EA4B-45C2-8CE9-91D15A66F4BF}" type="sibTrans" cxnId="{85245CFB-92B7-42CF-B20B-B4016D3088DA}">
      <dgm:prSet/>
      <dgm:spPr/>
      <dgm:t>
        <a:bodyPr/>
        <a:lstStyle/>
        <a:p>
          <a:endParaRPr lang="en-US"/>
        </a:p>
      </dgm:t>
    </dgm:pt>
    <dgm:pt modelId="{D80F6A44-73C4-4F2B-8847-04044F90DEB3}">
      <dgm:prSet phldr="0"/>
      <dgm:spPr/>
      <dgm:t>
        <a:bodyPr/>
        <a:lstStyle/>
        <a:p>
          <a:pPr rtl="0"/>
          <a:r>
            <a:rPr lang="en-US"/>
            <a:t>Algorithm</a:t>
          </a:r>
          <a:r>
            <a:rPr lang="en-US">
              <a:latin typeface="Calibri Light" panose="020F0302020204030204"/>
            </a:rPr>
            <a:t> and structure of HTML and CSS correspond to section of web page</a:t>
          </a:r>
          <a:endParaRPr lang="en-US"/>
        </a:p>
      </dgm:t>
    </dgm:pt>
    <dgm:pt modelId="{9D6019E0-F61F-46F0-A934-FB131D1F12EA}" type="parTrans" cxnId="{FBFB8C44-8311-4FD3-B3C0-059FD7DC034A}">
      <dgm:prSet/>
      <dgm:spPr/>
      <dgm:t>
        <a:bodyPr/>
        <a:lstStyle/>
        <a:p>
          <a:endParaRPr lang="en-US"/>
        </a:p>
      </dgm:t>
    </dgm:pt>
    <dgm:pt modelId="{7C3A03BF-B0B2-4578-A72F-E664A5A32279}" type="sibTrans" cxnId="{FBFB8C44-8311-4FD3-B3C0-059FD7DC034A}">
      <dgm:prSet/>
      <dgm:spPr/>
      <dgm:t>
        <a:bodyPr/>
        <a:lstStyle/>
        <a:p>
          <a:endParaRPr lang="en-US"/>
        </a:p>
      </dgm:t>
    </dgm:pt>
    <dgm:pt modelId="{4EA2BD6B-1495-4B50-8D79-8AD7F3525D90}">
      <dgm:prSet/>
      <dgm:spPr/>
      <dgm:t>
        <a:bodyPr/>
        <a:lstStyle/>
        <a:p>
          <a:r>
            <a:rPr lang="en-US"/>
            <a:t>Color design is light and simple </a:t>
          </a:r>
        </a:p>
      </dgm:t>
    </dgm:pt>
    <dgm:pt modelId="{0940CD09-A2F6-4EB5-B693-6F487FF4DF3E}" type="parTrans" cxnId="{BB58B037-BB1C-4E2A-BE9F-BEFD91A1D495}">
      <dgm:prSet/>
      <dgm:spPr/>
      <dgm:t>
        <a:bodyPr/>
        <a:lstStyle/>
        <a:p>
          <a:endParaRPr lang="en-US"/>
        </a:p>
      </dgm:t>
    </dgm:pt>
    <dgm:pt modelId="{A6924664-639E-4F02-A58F-4245E4D6E4F3}" type="sibTrans" cxnId="{BB58B037-BB1C-4E2A-BE9F-BEFD91A1D495}">
      <dgm:prSet/>
      <dgm:spPr/>
      <dgm:t>
        <a:bodyPr/>
        <a:lstStyle/>
        <a:p>
          <a:endParaRPr lang="en-US"/>
        </a:p>
      </dgm:t>
    </dgm:pt>
    <dgm:pt modelId="{AB63B145-61F2-49CD-841F-BF2282AB4C1D}">
      <dgm:prSet/>
      <dgm:spPr/>
      <dgm:t>
        <a:bodyPr/>
        <a:lstStyle/>
        <a:p>
          <a:r>
            <a:rPr lang="en-US"/>
            <a:t>Simple diagrams and transitions for recipes</a:t>
          </a:r>
        </a:p>
      </dgm:t>
    </dgm:pt>
    <dgm:pt modelId="{321E1246-888C-4BB7-8947-08FDB3417A2E}" type="parTrans" cxnId="{728C1E78-269D-45EB-AE6E-78C2002D6326}">
      <dgm:prSet/>
      <dgm:spPr/>
      <dgm:t>
        <a:bodyPr/>
        <a:lstStyle/>
        <a:p>
          <a:endParaRPr lang="en-US"/>
        </a:p>
      </dgm:t>
    </dgm:pt>
    <dgm:pt modelId="{BBA045EE-04E5-440A-85C2-4F56625A6A8D}" type="sibTrans" cxnId="{728C1E78-269D-45EB-AE6E-78C2002D6326}">
      <dgm:prSet/>
      <dgm:spPr/>
      <dgm:t>
        <a:bodyPr/>
        <a:lstStyle/>
        <a:p>
          <a:endParaRPr lang="en-US"/>
        </a:p>
      </dgm:t>
    </dgm:pt>
    <dgm:pt modelId="{3C248220-2F9D-4C31-861A-A5865DEED707}" type="pres">
      <dgm:prSet presAssocID="{F9DBBEFE-4842-4AC7-867A-511CDFB208CA}" presName="vert0" presStyleCnt="0">
        <dgm:presLayoutVars>
          <dgm:dir/>
          <dgm:animOne val="branch"/>
          <dgm:animLvl val="lvl"/>
        </dgm:presLayoutVars>
      </dgm:prSet>
      <dgm:spPr/>
    </dgm:pt>
    <dgm:pt modelId="{D093CE1F-FFA7-4FAF-878C-C990F928A0B9}" type="pres">
      <dgm:prSet presAssocID="{81A1F61B-D59F-4C71-BB5D-6AFEADF3E124}" presName="thickLine" presStyleLbl="alignNode1" presStyleIdx="0" presStyleCnt="4"/>
      <dgm:spPr/>
    </dgm:pt>
    <dgm:pt modelId="{955924CC-8C47-48E5-ACFF-80288AF513A2}" type="pres">
      <dgm:prSet presAssocID="{81A1F61B-D59F-4C71-BB5D-6AFEADF3E124}" presName="horz1" presStyleCnt="0"/>
      <dgm:spPr/>
    </dgm:pt>
    <dgm:pt modelId="{43F406D3-1F6E-4E2E-A0F4-AF9DA597D1C4}" type="pres">
      <dgm:prSet presAssocID="{81A1F61B-D59F-4C71-BB5D-6AFEADF3E124}" presName="tx1" presStyleLbl="revTx" presStyleIdx="0" presStyleCnt="4"/>
      <dgm:spPr/>
    </dgm:pt>
    <dgm:pt modelId="{F68A40AE-445A-4E25-9E4D-0E69251A8702}" type="pres">
      <dgm:prSet presAssocID="{81A1F61B-D59F-4C71-BB5D-6AFEADF3E124}" presName="vert1" presStyleCnt="0"/>
      <dgm:spPr/>
    </dgm:pt>
    <dgm:pt modelId="{A516F4EF-7AA6-4A22-ACC3-A6FB4FE06FB8}" type="pres">
      <dgm:prSet presAssocID="{D80F6A44-73C4-4F2B-8847-04044F90DEB3}" presName="thickLine" presStyleLbl="alignNode1" presStyleIdx="1" presStyleCnt="4"/>
      <dgm:spPr/>
    </dgm:pt>
    <dgm:pt modelId="{2DD6EF42-B4E8-4770-8F4C-E5BD677B4CB3}" type="pres">
      <dgm:prSet presAssocID="{D80F6A44-73C4-4F2B-8847-04044F90DEB3}" presName="horz1" presStyleCnt="0"/>
      <dgm:spPr/>
    </dgm:pt>
    <dgm:pt modelId="{B99D9FBB-7BF7-4B3D-AB06-D49CD773CDD7}" type="pres">
      <dgm:prSet presAssocID="{D80F6A44-73C4-4F2B-8847-04044F90DEB3}" presName="tx1" presStyleLbl="revTx" presStyleIdx="1" presStyleCnt="4"/>
      <dgm:spPr/>
    </dgm:pt>
    <dgm:pt modelId="{048E4EDD-DC70-4DE5-97CF-2CC8EA3632CB}" type="pres">
      <dgm:prSet presAssocID="{D80F6A44-73C4-4F2B-8847-04044F90DEB3}" presName="vert1" presStyleCnt="0"/>
      <dgm:spPr/>
    </dgm:pt>
    <dgm:pt modelId="{B203CA0A-B327-45D5-B6A4-FBA3B82FE327}" type="pres">
      <dgm:prSet presAssocID="{4EA2BD6B-1495-4B50-8D79-8AD7F3525D90}" presName="thickLine" presStyleLbl="alignNode1" presStyleIdx="2" presStyleCnt="4"/>
      <dgm:spPr/>
    </dgm:pt>
    <dgm:pt modelId="{6A77A452-A3C8-44B4-88EF-899036CCB114}" type="pres">
      <dgm:prSet presAssocID="{4EA2BD6B-1495-4B50-8D79-8AD7F3525D90}" presName="horz1" presStyleCnt="0"/>
      <dgm:spPr/>
    </dgm:pt>
    <dgm:pt modelId="{C411C8AD-0F91-4D54-B53F-5E9D59E4BC76}" type="pres">
      <dgm:prSet presAssocID="{4EA2BD6B-1495-4B50-8D79-8AD7F3525D90}" presName="tx1" presStyleLbl="revTx" presStyleIdx="2" presStyleCnt="4"/>
      <dgm:spPr/>
    </dgm:pt>
    <dgm:pt modelId="{CC2E7CAA-1A41-4C2B-ACCE-1AB7EAD43EC7}" type="pres">
      <dgm:prSet presAssocID="{4EA2BD6B-1495-4B50-8D79-8AD7F3525D90}" presName="vert1" presStyleCnt="0"/>
      <dgm:spPr/>
    </dgm:pt>
    <dgm:pt modelId="{16D7D0F4-8A53-46FF-8EF0-3B0B98C53D12}" type="pres">
      <dgm:prSet presAssocID="{AB63B145-61F2-49CD-841F-BF2282AB4C1D}" presName="thickLine" presStyleLbl="alignNode1" presStyleIdx="3" presStyleCnt="4"/>
      <dgm:spPr/>
    </dgm:pt>
    <dgm:pt modelId="{3DC15CD8-4303-4140-A3B2-AC5675015073}" type="pres">
      <dgm:prSet presAssocID="{AB63B145-61F2-49CD-841F-BF2282AB4C1D}" presName="horz1" presStyleCnt="0"/>
      <dgm:spPr/>
    </dgm:pt>
    <dgm:pt modelId="{8C470594-E8AB-45F5-B97F-F3996DF50A86}" type="pres">
      <dgm:prSet presAssocID="{AB63B145-61F2-49CD-841F-BF2282AB4C1D}" presName="tx1" presStyleLbl="revTx" presStyleIdx="3" presStyleCnt="4"/>
      <dgm:spPr/>
    </dgm:pt>
    <dgm:pt modelId="{1CC8FE3C-0ED9-45D6-BB55-32996B1EFA56}" type="pres">
      <dgm:prSet presAssocID="{AB63B145-61F2-49CD-841F-BF2282AB4C1D}" presName="vert1" presStyleCnt="0"/>
      <dgm:spPr/>
    </dgm:pt>
  </dgm:ptLst>
  <dgm:cxnLst>
    <dgm:cxn modelId="{BB58B037-BB1C-4E2A-BE9F-BEFD91A1D495}" srcId="{F9DBBEFE-4842-4AC7-867A-511CDFB208CA}" destId="{4EA2BD6B-1495-4B50-8D79-8AD7F3525D90}" srcOrd="2" destOrd="0" parTransId="{0940CD09-A2F6-4EB5-B693-6F487FF4DF3E}" sibTransId="{A6924664-639E-4F02-A58F-4245E4D6E4F3}"/>
    <dgm:cxn modelId="{FBFB8C44-8311-4FD3-B3C0-059FD7DC034A}" srcId="{F9DBBEFE-4842-4AC7-867A-511CDFB208CA}" destId="{D80F6A44-73C4-4F2B-8847-04044F90DEB3}" srcOrd="1" destOrd="0" parTransId="{9D6019E0-F61F-46F0-A934-FB131D1F12EA}" sibTransId="{7C3A03BF-B0B2-4578-A72F-E664A5A32279}"/>
    <dgm:cxn modelId="{728C1E78-269D-45EB-AE6E-78C2002D6326}" srcId="{F9DBBEFE-4842-4AC7-867A-511CDFB208CA}" destId="{AB63B145-61F2-49CD-841F-BF2282AB4C1D}" srcOrd="3" destOrd="0" parTransId="{321E1246-888C-4BB7-8947-08FDB3417A2E}" sibTransId="{BBA045EE-04E5-440A-85C2-4F56625A6A8D}"/>
    <dgm:cxn modelId="{9F2ADAAD-5B8D-42F4-B9C1-F74E02EA2478}" type="presOf" srcId="{AB63B145-61F2-49CD-841F-BF2282AB4C1D}" destId="{8C470594-E8AB-45F5-B97F-F3996DF50A86}" srcOrd="0" destOrd="0" presId="urn:microsoft.com/office/officeart/2008/layout/LinedList"/>
    <dgm:cxn modelId="{55A072AE-EDC1-4ED5-9910-E855F1965B66}" type="presOf" srcId="{4EA2BD6B-1495-4B50-8D79-8AD7F3525D90}" destId="{C411C8AD-0F91-4D54-B53F-5E9D59E4BC76}" srcOrd="0" destOrd="0" presId="urn:microsoft.com/office/officeart/2008/layout/LinedList"/>
    <dgm:cxn modelId="{437557DD-93E7-4A99-8B2F-0A2DC2AD64B4}" type="presOf" srcId="{F9DBBEFE-4842-4AC7-867A-511CDFB208CA}" destId="{3C248220-2F9D-4C31-861A-A5865DEED707}" srcOrd="0" destOrd="0" presId="urn:microsoft.com/office/officeart/2008/layout/LinedList"/>
    <dgm:cxn modelId="{7EF2E7F4-3A88-4C9A-9255-5A4710FDA9E0}" type="presOf" srcId="{D80F6A44-73C4-4F2B-8847-04044F90DEB3}" destId="{B99D9FBB-7BF7-4B3D-AB06-D49CD773CDD7}" srcOrd="0" destOrd="0" presId="urn:microsoft.com/office/officeart/2008/layout/LinedList"/>
    <dgm:cxn modelId="{85245CFB-92B7-42CF-B20B-B4016D3088DA}" srcId="{F9DBBEFE-4842-4AC7-867A-511CDFB208CA}" destId="{81A1F61B-D59F-4C71-BB5D-6AFEADF3E124}" srcOrd="0" destOrd="0" parTransId="{4C0C59F7-C878-494F-9F0F-A508E706570F}" sibTransId="{5DF84E9E-EA4B-45C2-8CE9-91D15A66F4BF}"/>
    <dgm:cxn modelId="{736C61FF-2C67-44B2-80BC-8FC4FD4469C9}" type="presOf" srcId="{81A1F61B-D59F-4C71-BB5D-6AFEADF3E124}" destId="{43F406D3-1F6E-4E2E-A0F4-AF9DA597D1C4}" srcOrd="0" destOrd="0" presId="urn:microsoft.com/office/officeart/2008/layout/LinedList"/>
    <dgm:cxn modelId="{41489D18-6AB6-47C9-979F-904A8161FE2A}" type="presParOf" srcId="{3C248220-2F9D-4C31-861A-A5865DEED707}" destId="{D093CE1F-FFA7-4FAF-878C-C990F928A0B9}" srcOrd="0" destOrd="0" presId="urn:microsoft.com/office/officeart/2008/layout/LinedList"/>
    <dgm:cxn modelId="{D4B93CF1-3191-471F-980D-E40541EC8424}" type="presParOf" srcId="{3C248220-2F9D-4C31-861A-A5865DEED707}" destId="{955924CC-8C47-48E5-ACFF-80288AF513A2}" srcOrd="1" destOrd="0" presId="urn:microsoft.com/office/officeart/2008/layout/LinedList"/>
    <dgm:cxn modelId="{FA8103D0-8F50-410F-AB5B-EC2A98951D5E}" type="presParOf" srcId="{955924CC-8C47-48E5-ACFF-80288AF513A2}" destId="{43F406D3-1F6E-4E2E-A0F4-AF9DA597D1C4}" srcOrd="0" destOrd="0" presId="urn:microsoft.com/office/officeart/2008/layout/LinedList"/>
    <dgm:cxn modelId="{2F822B33-E930-41A6-9A01-5730DD523DAC}" type="presParOf" srcId="{955924CC-8C47-48E5-ACFF-80288AF513A2}" destId="{F68A40AE-445A-4E25-9E4D-0E69251A8702}" srcOrd="1" destOrd="0" presId="urn:microsoft.com/office/officeart/2008/layout/LinedList"/>
    <dgm:cxn modelId="{2F03C96B-FC4D-4252-B1AC-670BC73216B2}" type="presParOf" srcId="{3C248220-2F9D-4C31-861A-A5865DEED707}" destId="{A516F4EF-7AA6-4A22-ACC3-A6FB4FE06FB8}" srcOrd="2" destOrd="0" presId="urn:microsoft.com/office/officeart/2008/layout/LinedList"/>
    <dgm:cxn modelId="{C5677413-C2CA-432F-AB17-09EFE16DDBDC}" type="presParOf" srcId="{3C248220-2F9D-4C31-861A-A5865DEED707}" destId="{2DD6EF42-B4E8-4770-8F4C-E5BD677B4CB3}" srcOrd="3" destOrd="0" presId="urn:microsoft.com/office/officeart/2008/layout/LinedList"/>
    <dgm:cxn modelId="{4252292B-F1B5-49CD-BE19-0DC62EE123A3}" type="presParOf" srcId="{2DD6EF42-B4E8-4770-8F4C-E5BD677B4CB3}" destId="{B99D9FBB-7BF7-4B3D-AB06-D49CD773CDD7}" srcOrd="0" destOrd="0" presId="urn:microsoft.com/office/officeart/2008/layout/LinedList"/>
    <dgm:cxn modelId="{B321F413-0B8A-4FB7-8394-320E30DC99A0}" type="presParOf" srcId="{2DD6EF42-B4E8-4770-8F4C-E5BD677B4CB3}" destId="{048E4EDD-DC70-4DE5-97CF-2CC8EA3632CB}" srcOrd="1" destOrd="0" presId="urn:microsoft.com/office/officeart/2008/layout/LinedList"/>
    <dgm:cxn modelId="{2EEDCA38-E35A-4348-B1C1-862ED430A747}" type="presParOf" srcId="{3C248220-2F9D-4C31-861A-A5865DEED707}" destId="{B203CA0A-B327-45D5-B6A4-FBA3B82FE327}" srcOrd="4" destOrd="0" presId="urn:microsoft.com/office/officeart/2008/layout/LinedList"/>
    <dgm:cxn modelId="{D6DA528D-EC98-44CF-ABEF-535D98B3AA35}" type="presParOf" srcId="{3C248220-2F9D-4C31-861A-A5865DEED707}" destId="{6A77A452-A3C8-44B4-88EF-899036CCB114}" srcOrd="5" destOrd="0" presId="urn:microsoft.com/office/officeart/2008/layout/LinedList"/>
    <dgm:cxn modelId="{7B5EE0B8-B9BC-4D0A-9875-418A2879CAC2}" type="presParOf" srcId="{6A77A452-A3C8-44B4-88EF-899036CCB114}" destId="{C411C8AD-0F91-4D54-B53F-5E9D59E4BC76}" srcOrd="0" destOrd="0" presId="urn:microsoft.com/office/officeart/2008/layout/LinedList"/>
    <dgm:cxn modelId="{D2688B9E-BF24-4C27-9BAE-17ADA7EC9B44}" type="presParOf" srcId="{6A77A452-A3C8-44B4-88EF-899036CCB114}" destId="{CC2E7CAA-1A41-4C2B-ACCE-1AB7EAD43EC7}" srcOrd="1" destOrd="0" presId="urn:microsoft.com/office/officeart/2008/layout/LinedList"/>
    <dgm:cxn modelId="{4F66A935-F373-4955-852A-BB827B1B798F}" type="presParOf" srcId="{3C248220-2F9D-4C31-861A-A5865DEED707}" destId="{16D7D0F4-8A53-46FF-8EF0-3B0B98C53D12}" srcOrd="6" destOrd="0" presId="urn:microsoft.com/office/officeart/2008/layout/LinedList"/>
    <dgm:cxn modelId="{0205C964-9AEE-441D-8DD0-9B9693B13079}" type="presParOf" srcId="{3C248220-2F9D-4C31-861A-A5865DEED707}" destId="{3DC15CD8-4303-4140-A3B2-AC5675015073}" srcOrd="7" destOrd="0" presId="urn:microsoft.com/office/officeart/2008/layout/LinedList"/>
    <dgm:cxn modelId="{25D4C87A-CD00-41F4-B1A3-B4E88318D087}" type="presParOf" srcId="{3DC15CD8-4303-4140-A3B2-AC5675015073}" destId="{8C470594-E8AB-45F5-B97F-F3996DF50A86}" srcOrd="0" destOrd="0" presId="urn:microsoft.com/office/officeart/2008/layout/LinedList"/>
    <dgm:cxn modelId="{9DF472C3-4231-4B62-898B-1014D3163AAD}" type="presParOf" srcId="{3DC15CD8-4303-4140-A3B2-AC5675015073}" destId="{1CC8FE3C-0ED9-45D6-BB55-32996B1EFA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3CE1F-FFA7-4FAF-878C-C990F928A0B9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406D3-1F6E-4E2E-A0F4-AF9DA597D1C4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Calibri Light" panose="020F0302020204030204"/>
            </a:rPr>
            <a:t>Easy to navigate design for users</a:t>
          </a:r>
          <a:endParaRPr lang="en-US" sz="3300" kern="1200"/>
        </a:p>
      </dsp:txBody>
      <dsp:txXfrm>
        <a:off x="0" y="0"/>
        <a:ext cx="6900512" cy="1384035"/>
      </dsp:txXfrm>
    </dsp:sp>
    <dsp:sp modelId="{A516F4EF-7AA6-4A22-ACC3-A6FB4FE06FB8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D9FBB-7BF7-4B3D-AB06-D49CD773CDD7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Algorithm</a:t>
          </a:r>
          <a:r>
            <a:rPr lang="en-US" sz="3300" kern="1200">
              <a:latin typeface="Calibri Light" panose="020F0302020204030204"/>
            </a:rPr>
            <a:t> and structure of HTML and CSS correspond to section of web page</a:t>
          </a:r>
          <a:endParaRPr lang="en-US" sz="3300" kern="1200"/>
        </a:p>
      </dsp:txBody>
      <dsp:txXfrm>
        <a:off x="0" y="1384035"/>
        <a:ext cx="6900512" cy="1384035"/>
      </dsp:txXfrm>
    </dsp:sp>
    <dsp:sp modelId="{B203CA0A-B327-45D5-B6A4-FBA3B82FE327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1C8AD-0F91-4D54-B53F-5E9D59E4BC76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Color design is light and simple </a:t>
          </a:r>
        </a:p>
      </dsp:txBody>
      <dsp:txXfrm>
        <a:off x="0" y="2768070"/>
        <a:ext cx="6900512" cy="1384035"/>
      </dsp:txXfrm>
    </dsp:sp>
    <dsp:sp modelId="{16D7D0F4-8A53-46FF-8EF0-3B0B98C53D12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70594-E8AB-45F5-B97F-F3996DF50A86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Simple diagrams and transitions for recipes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0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3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3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8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2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1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9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000">
                <a:cs typeface="Calibri Light"/>
              </a:rPr>
              <a:t>4 for 4 Recipe Page</a:t>
            </a:r>
            <a:br>
              <a:rPr lang="en-US" sz="5000">
                <a:cs typeface="Calibri Light"/>
              </a:rPr>
            </a:br>
            <a:r>
              <a:rPr lang="en-US" sz="5000">
                <a:cs typeface="Calibri Light"/>
              </a:rPr>
              <a:t>Group Name: 4 The Web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500">
                <a:cs typeface="Calibri"/>
              </a:rPr>
              <a:t>Doudou Sy Gueye (Leader, Designer and Programmer)</a:t>
            </a:r>
          </a:p>
          <a:p>
            <a:pPr algn="l"/>
            <a:r>
              <a:rPr lang="en-US" sz="1500">
                <a:cs typeface="Calibri"/>
              </a:rPr>
              <a:t>Benjamin Pham (Designer and Programmer)</a:t>
            </a:r>
          </a:p>
          <a:p>
            <a:pPr algn="l"/>
            <a:r>
              <a:rPr lang="en-US" sz="1500">
                <a:cs typeface="Calibri"/>
              </a:rPr>
              <a:t>Hyejin Shin (Designer and Programmer)</a:t>
            </a:r>
          </a:p>
          <a:p>
            <a:pPr algn="l"/>
            <a:r>
              <a:rPr lang="en-US" sz="1500"/>
              <a:t>Nirmal Thani (Designer and Programmer)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AD79064-F9F5-44B7-A8E7-F65C0BB67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" r="-1" b="1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CCA7-5A79-43CC-8799-081EE13FE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>
                <a:ea typeface="+mj-lt"/>
                <a:cs typeface="+mj-lt"/>
              </a:rPr>
              <a:t>Design – Spring Roll Page</a:t>
            </a:r>
            <a:endParaRPr lang="en-US" sz="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5F741-4F48-4351-9401-97CDB893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Color theme – light / pastel </a:t>
            </a: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Separate into sections given a header</a:t>
            </a:r>
            <a:endParaRPr lang="en-US" sz="2200">
              <a:cs typeface="Calibri" panose="020F0502020204030204"/>
            </a:endParaRP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Each Sections are wrapped in div</a:t>
            </a:r>
            <a:endParaRPr lang="en-US" sz="2200">
              <a:cs typeface="Calibri" panose="020F0502020204030204"/>
            </a:endParaRPr>
          </a:p>
          <a:p>
            <a:endParaRPr lang="en-US" sz="2200">
              <a:cs typeface="Calibri" panose="020F0502020204030204"/>
            </a:endParaRPr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DF6540-F792-4D5E-ADDB-69E47E13A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9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062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450C-2812-48E1-969A-48DDBF8D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Head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86AA9-83D2-414E-9896-AE13BFBCD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•Reference .</a:t>
            </a:r>
            <a:r>
              <a:rPr lang="en-US" sz="2000" err="1">
                <a:ea typeface="+mn-lt"/>
                <a:cs typeface="+mn-lt"/>
              </a:rPr>
              <a:t>css</a:t>
            </a:r>
            <a:r>
              <a:rPr lang="en-US" sz="2000">
                <a:ea typeface="+mn-lt"/>
                <a:cs typeface="+mn-lt"/>
              </a:rPr>
              <a:t> file with link tag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•Title given as Spring Roll Recipe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•Header of page put inside div and named </a:t>
            </a:r>
            <a:r>
              <a:rPr lang="en-US" sz="2000" err="1">
                <a:ea typeface="+mn-lt"/>
                <a:cs typeface="+mn-lt"/>
              </a:rPr>
              <a:t>topname</a:t>
            </a:r>
            <a:endParaRPr lang="en-US" sz="2000" err="1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E8A4E33-88DC-4EE0-83B4-7BC78DB6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26" y="321734"/>
            <a:ext cx="2300680" cy="27398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B19A18-10BD-4F30-9D7E-FE542186C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1019527"/>
            <a:ext cx="2364317" cy="134422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A59B813-66F6-45B1-8556-3CF9306D6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416051"/>
            <a:ext cx="5446184" cy="13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528F-FA18-4A7E-92D9-E0297FBD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Transitions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6FFA-635A-439E-9E3C-50CA14C95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Transitions properties are given to each of the headers 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For each of the h1 and h3 in the HTML file,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A transition of BG color blue to green will occur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In 0.7s when the user hovers over the div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38A6E47-5C7B-4868-9562-957E7FC1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56" y="1782982"/>
            <a:ext cx="5440337" cy="2116558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0DB359-7C3B-4755-8808-40620CBF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505340"/>
            <a:ext cx="6253212" cy="1194599"/>
          </a:xfrm>
          <a:prstGeom prst="rect">
            <a:avLst/>
          </a:prstGeom>
        </p:spPr>
      </p:pic>
      <p:pic>
        <p:nvPicPr>
          <p:cNvPr id="6" name="Picture 6" descr="A picture containing text, snack food&#10;&#10;Description automatically generated">
            <a:extLst>
              <a:ext uri="{FF2B5EF4-FFF2-40B4-BE49-F238E27FC236}">
                <a16:creationId xmlns:a16="http://schemas.microsoft.com/office/drawing/2014/main" id="{018C7385-B685-4997-BCEE-5B0941601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653" y="220356"/>
            <a:ext cx="2364317" cy="13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A8F6-949E-4C2F-9B4D-F86E61E2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DEF43-0BBE-46D7-A163-F89F9D54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Image placed in div called </a:t>
            </a:r>
            <a:r>
              <a:rPr lang="en-US" err="1">
                <a:ea typeface="+mn-lt"/>
                <a:cs typeface="+mn-lt"/>
              </a:rPr>
              <a:t>containerforpic</a:t>
            </a:r>
            <a:endParaRPr lang="en-US"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Tag </a:t>
            </a:r>
            <a:r>
              <a:rPr lang="en-US" err="1">
                <a:ea typeface="+mn-lt"/>
                <a:cs typeface="+mn-lt"/>
              </a:rPr>
              <a:t>img</a:t>
            </a:r>
            <a:r>
              <a:rPr lang="en-US">
                <a:ea typeface="+mn-lt"/>
                <a:cs typeface="+mn-lt"/>
              </a:rPr>
              <a:t> references image that is in same directory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CSS gives border and radius of border</a:t>
            </a:r>
            <a:endParaRPr lang="en-US"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Hover to enlarge image and click to rotate image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B793CE-4511-4441-89E8-F16B51B06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303" y="2667073"/>
            <a:ext cx="2743200" cy="33823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670D8E5-FA54-468D-8FFF-8AE34027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93" y="5688670"/>
            <a:ext cx="6181492" cy="33144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55271F-C8B9-4FCA-92A9-DC4FE4A46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514" y="79783"/>
            <a:ext cx="2743200" cy="25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DE1E6-F49E-4690-9480-BB871505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Prep Div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419E-D590-4627-B97F-E159C8DB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Prep div inside the flex display of containerforpic</a:t>
            </a:r>
            <a:endParaRPr lang="en-US" sz="2000">
              <a:cs typeface="Calibri" panose="020F0502020204030204"/>
            </a:endParaRPr>
          </a:p>
          <a:p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Div given a border and width for aesthetics 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Text inside is aligned to the left and then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Pushed to the middle with margin-left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486ADB1-F380-4271-B96B-A142550E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54" y="1987421"/>
            <a:ext cx="3953341" cy="211655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EA0117F-002D-47FC-9935-61B30DF6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352254"/>
            <a:ext cx="6253212" cy="1500771"/>
          </a:xfrm>
          <a:prstGeom prst="rect">
            <a:avLst/>
          </a:prstGeom>
        </p:spPr>
      </p:pic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3D3B94-1D02-476E-BDB4-EB160CDF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120" y="27175"/>
            <a:ext cx="2074127" cy="17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EF25-910D-43E3-9C12-EFC7FBB0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Ingredients div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787D6-C77E-409E-B84E-B04BE8D31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Ingredient's tab placed into div with header and list</a:t>
            </a:r>
            <a:endParaRPr lang="en-US" sz="2200"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CSS will create a border and BG color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Container is flex display so </a:t>
            </a: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this element sits on the   left of the div. Hover will </a:t>
            </a: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change the color of text in   the list.</a:t>
            </a:r>
            <a:endParaRPr lang="en-US" sz="2200">
              <a:cs typeface="Calibri" panose="020F0502020204030204"/>
            </a:endParaRP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54BCC01-075A-4990-A7B3-EEFD190CB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09" y="755464"/>
            <a:ext cx="3532036" cy="903274"/>
          </a:xfrm>
          <a:prstGeom prst="rect">
            <a:avLst/>
          </a:prstGeom>
        </p:spPr>
      </p:pic>
      <p:pic>
        <p:nvPicPr>
          <p:cNvPr id="4" name="Picture 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AC47FDBC-724A-46C4-8293-27C3AF25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594" y="2310086"/>
            <a:ext cx="3375392" cy="189022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A922D3D-7B29-46F4-9022-FE5F3B24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136" y="4468564"/>
            <a:ext cx="3530309" cy="166945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5729D64-93FA-4363-9D75-F9D52F5DC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27" y="4577233"/>
            <a:ext cx="4629614" cy="22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F435-984D-4C60-B006-E8361C5C9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Directions div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AF72-D3F2-4277-8B1F-FABEFEA5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This div contains similar tags and css as the 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Previous div.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Padding-right is used to create space for the 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Div aesthetics 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10101A7-67C6-4011-985A-C0412B9FB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29" y="1782982"/>
            <a:ext cx="2941190" cy="211655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CB501F3-10BD-4A39-A51A-10B48079C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375703"/>
            <a:ext cx="6253212" cy="1453872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E95D27D-CF7B-4D1C-9493-B87FEDE9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6" y="4605112"/>
            <a:ext cx="4127809" cy="19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882E-935B-4A98-B399-66FB0B1D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Ball div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047B-59CA-49A5-9958-6CF45C078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Including the animations, a ball was created to move around the nutrition div (similar to prep div)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Ball was given size, border, and color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Animation properties were defined 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Name, duration, iteration 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@keyframes used to define the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Position and color of ball at different %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74D3D07-8027-4C0C-A7E9-30B7A202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8" y="5378347"/>
            <a:ext cx="4025589" cy="49674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CA3A690-9568-4516-8A99-E65E092E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07" y="2368366"/>
            <a:ext cx="4025590" cy="2725292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B314F91-22A3-4C65-831C-7EE121E6E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98" y="5479510"/>
            <a:ext cx="7064297" cy="6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0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2294187-B034-40AB-8D82-67B97D9EA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5" r="26672"/>
          <a:stretch/>
        </p:blipFill>
        <p:spPr>
          <a:xfrm>
            <a:off x="4672998" y="10"/>
            <a:ext cx="80744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17D424-AB58-4B37-99D8-94C98681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Design: Minced Keema Recipe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EED4-1CBE-4A0D-9744-8D4C1F3A1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Primary background color: lemonchiffon</a:t>
            </a:r>
          </a:p>
          <a:p>
            <a:r>
              <a:rPr lang="en-US" sz="2000">
                <a:cs typeface="Calibri"/>
              </a:rPr>
              <a:t>Secondary background color: </a:t>
            </a:r>
            <a:r>
              <a:rPr lang="en-US" sz="2000">
                <a:ea typeface="+mn-lt"/>
                <a:cs typeface="+mn-lt"/>
              </a:rPr>
              <a:t>fff8dc (very light yellow)</a:t>
            </a:r>
          </a:p>
          <a:p>
            <a:r>
              <a:rPr lang="en-US" sz="2000">
                <a:cs typeface="Calibri"/>
              </a:rPr>
              <a:t>Image hover: 200% enlarge</a:t>
            </a:r>
          </a:p>
          <a:p>
            <a:r>
              <a:rPr lang="en-US" sz="2000">
                <a:cs typeface="Calibri"/>
              </a:rPr>
              <a:t>Image border: 5 px solid #555 (dark grey)</a:t>
            </a:r>
          </a:p>
          <a:p>
            <a:r>
              <a:rPr lang="en-US" sz="2000">
                <a:cs typeface="Calibri"/>
              </a:rPr>
              <a:t>3 columns for ingredients list</a:t>
            </a:r>
          </a:p>
          <a:p>
            <a:r>
              <a:rPr lang="en-US" sz="2000">
                <a:cs typeface="Calibri"/>
              </a:rPr>
              <a:t>Unordered list for ingredients list; ordered list for steps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92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5AE-2363-4F55-88DD-8B2AF17C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CSS and head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55-43E2-4926-980B-3C030DA55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cs typeface="Calibri"/>
              </a:rPr>
              <a:t>Image aligned to center</a:t>
            </a:r>
          </a:p>
          <a:p>
            <a:r>
              <a:rPr lang="en-US" sz="1700">
                <a:cs typeface="Calibri"/>
              </a:rPr>
              <a:t>Headers and titles aligned to center</a:t>
            </a:r>
          </a:p>
          <a:p>
            <a:r>
              <a:rPr lang="en-US" sz="1700">
                <a:cs typeface="Calibri"/>
              </a:rPr>
              <a:t>Border added to image</a:t>
            </a:r>
          </a:p>
          <a:p>
            <a:r>
              <a:rPr lang="en-US" sz="1700">
                <a:cs typeface="Calibri"/>
              </a:rPr>
              <a:t>Transition added to image: hovering over image enlarges it 200%</a:t>
            </a:r>
          </a:p>
          <a:p>
            <a:endParaRPr lang="en-US" sz="1700">
              <a:cs typeface="Calibri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4DFD95C-1FF7-48FC-A1B3-C47ECBD5D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72"/>
          <a:stretch/>
        </p:blipFill>
        <p:spPr>
          <a:xfrm>
            <a:off x="1247610" y="2729397"/>
            <a:ext cx="4101855" cy="3483864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CF58932-8DF9-47CC-8888-CAF5B5B66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2917963"/>
            <a:ext cx="5523082" cy="31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7676-ED12-42A8-9CF4-F8A744EA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User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B7BB-D925-4232-81AB-D8AF82AF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User wants a clean page for recipe that is eye-catching and very interactive but cannot find one.</a:t>
            </a:r>
          </a:p>
          <a:p>
            <a:r>
              <a:rPr lang="en-US">
                <a:cs typeface="Calibri"/>
              </a:rPr>
              <a:t>Our pages gives an interactive Recipe Page for the user that will provide them with awesome recipes in an attractive way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5BCF56-244B-4A69-BD00-6A0791C5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31" y="3831431"/>
            <a:ext cx="4179093" cy="27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8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3AA0-905A-497B-8826-838735AD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Ingredients section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89DC-B58C-4A2E-AEDD-498C8B66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Solid red border for the entire section</a:t>
            </a:r>
          </a:p>
          <a:p>
            <a:r>
              <a:rPr lang="en-US" sz="1800">
                <a:cs typeface="Calibri"/>
              </a:rPr>
              <a:t>Unordered list for the ingredients list</a:t>
            </a:r>
          </a:p>
          <a:p>
            <a:r>
              <a:rPr lang="en-US" sz="1800">
                <a:cs typeface="Calibri"/>
              </a:rPr>
              <a:t>Divided into 3 columns with the use of css</a:t>
            </a:r>
          </a:p>
          <a:p>
            <a:r>
              <a:rPr lang="en-US" sz="1800">
                <a:cs typeface="Calibri"/>
              </a:rPr>
              <a:t>Line breaker in use after the section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BE3889-D533-4A52-8D9B-2CD2E29C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066692"/>
            <a:ext cx="5481509" cy="280927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4D6FCA-CC9A-4FE7-B6A3-8A4F32D00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532405"/>
            <a:ext cx="5523082" cy="18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B483-B9D9-4E1F-A260-FEDCD0C8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Preparation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0A4EA-5710-46CA-82AE-89909AE04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Ordered list used to show steps</a:t>
            </a:r>
          </a:p>
          <a:p>
            <a:r>
              <a:rPr lang="en-US" sz="1800">
                <a:cs typeface="Calibri"/>
              </a:rPr>
              <a:t>Same dark red border used as the ingredients list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0FBFA65-A576-429C-84A0-DECBF665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929655"/>
            <a:ext cx="5481509" cy="3083347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665ACE2-8BAC-416F-B954-F7C80E723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518597"/>
            <a:ext cx="5523082" cy="19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9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25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910D7-2695-4755-989E-90BCCEBE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Design: Brownie Recipe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82DA4114-BD7F-47C0-9D05-28178ABD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34" y="2545465"/>
            <a:ext cx="5901499" cy="38765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A9DA76-6F2C-4C0D-B720-F9610455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cs typeface="Calibri"/>
              </a:rPr>
              <a:t>Main color theme: ivory, Maroon to match the picture. (hex: #ffce95)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Two div sections with header for steps and ingredients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Animation on the bottom with matching theme color with color transition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Everything centered</a:t>
            </a: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56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D268E-4892-4635-915F-8F4AA9B3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>
                <a:solidFill>
                  <a:srgbClr val="FFFFFF"/>
                </a:solidFill>
                <a:cs typeface="Calibri Light"/>
              </a:rPr>
              <a:t>CSS, animation and header</a:t>
            </a:r>
            <a:endParaRPr lang="en-US" sz="38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2CEC-C0BD-41F8-A43D-16F1A6B4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3144085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Set background color and added animation of moving box from left end to right end with color transition from dark ivory to maroon, which is the matching color theme.</a:t>
            </a:r>
            <a:endParaRPr lang="en-US" sz="2600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EEEB73-7592-4D40-8128-4541EFE60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0" t="10227" r="52273" b="14011"/>
          <a:stretch/>
        </p:blipFill>
        <p:spPr>
          <a:xfrm>
            <a:off x="7678455" y="730491"/>
            <a:ext cx="3947188" cy="504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82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D268E-4892-4635-915F-8F4AA9B3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>
                <a:solidFill>
                  <a:srgbClr val="FFFFFF"/>
                </a:solidFill>
                <a:cs typeface="Calibri Light"/>
              </a:rPr>
              <a:t>Ingredients div section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2CEC-C0BD-41F8-A43D-16F1A6B4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3384167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Used div to make a block and added header 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Unordered list for ingredients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Hex ffce95 for the background color, no border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600">
              <a:cs typeface="Calibri"/>
            </a:endParaRPr>
          </a:p>
        </p:txBody>
      </p:sp>
      <p:pic>
        <p:nvPicPr>
          <p:cNvPr id="7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3BBF488-0EA9-4A1E-BB18-ECBE26E91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0" t="30608" r="66531" b="42234"/>
          <a:stretch/>
        </p:blipFill>
        <p:spPr>
          <a:xfrm>
            <a:off x="7835030" y="684625"/>
            <a:ext cx="3912774" cy="312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95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D268E-4892-4635-915F-8F4AA9B3A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>
                <a:solidFill>
                  <a:srgbClr val="FFFFFF"/>
                </a:solidFill>
                <a:cs typeface="Calibri Light"/>
              </a:rPr>
              <a:t>Steps div section</a:t>
            </a:r>
            <a:endParaRPr lang="en-US" sz="3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02CEC-C0BD-41F8-A43D-16F1A6B4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709" y="686862"/>
            <a:ext cx="3457235" cy="5475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Used div to make a block and added header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Ordered list with numbers for the steps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600">
                <a:cs typeface="Calibri"/>
              </a:rPr>
              <a:t>Identical background color with ingredients div section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E54257A-1069-4513-B4FE-F03A9D6C8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27170" r="53602" b="34340"/>
          <a:stretch/>
        </p:blipFill>
        <p:spPr>
          <a:xfrm>
            <a:off x="7949851" y="1759777"/>
            <a:ext cx="3675529" cy="31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6871-AA60-480F-BB99-BA0A6589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Overall Web design</a:t>
            </a:r>
            <a:endParaRPr lang="en-US" sz="5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9BA2A0-025D-4383-8BFC-1050D9B12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1297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406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5BD5-5086-4A78-8735-B3DEC2D6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C5BDB-7CA8-4DBF-A746-F3642E661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Color: White, Background: Spatula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Separate Recipes in sections which are clickable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Divided the section in divs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1415E09-BEE3-41A3-9650-149F0250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98516"/>
            <a:ext cx="6903720" cy="226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6849-2732-4981-998F-A7BE91F9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8018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A288C-227D-4BDD-B588-899D35CDF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489350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Background color changes as you enter the page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This was done using animation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E14B7E3-88C0-48AC-B280-0C736102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945" y="346610"/>
            <a:ext cx="4756119" cy="1151481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FD53486-E5BA-45E6-B824-83F7ACD7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923" y="1709111"/>
            <a:ext cx="3512110" cy="1970824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5A0C8EE-8F7D-4674-B52C-F33B03A73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3940982"/>
            <a:ext cx="3767137" cy="9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4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FF5B-BF3A-465A-9ECD-F1478D54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The Recipe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90685-57C8-438E-84E9-82A5498F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97494" y="2706624"/>
            <a:ext cx="675562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These were done using divs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The user can hover over the blocks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The user can click on each block to get sent to the recipe pages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494481A-C62D-474A-9444-70607BEAB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5"/>
          <a:stretch/>
        </p:blipFill>
        <p:spPr>
          <a:xfrm>
            <a:off x="1006528" y="0"/>
            <a:ext cx="2641239" cy="3907536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F6D5140F-AA7F-47C2-A18C-D1DD4073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279935"/>
            <a:ext cx="3995928" cy="1838127"/>
          </a:xfrm>
          <a:prstGeom prst="rect">
            <a:avLst/>
          </a:prstGeom>
        </p:spPr>
      </p:pic>
      <p:pic>
        <p:nvPicPr>
          <p:cNvPr id="7" name="Picture 7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2EE46517-778C-475A-A0C7-88D5C07A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306" y="4345634"/>
            <a:ext cx="2421732" cy="24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694F-EB65-41E3-9A7D-F77F9C6D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 – Peanut Butter and Banana Sandwich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C37B1-715F-44C1-88C9-6ABC0788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Background Color: Light Yellow</a:t>
            </a:r>
          </a:p>
          <a:p>
            <a:r>
              <a:rPr lang="en-US">
                <a:cs typeface="Calibri"/>
              </a:rPr>
              <a:t>Text Color: Brown</a:t>
            </a:r>
          </a:p>
          <a:p>
            <a:r>
              <a:rPr lang="en-US">
                <a:cs typeface="Calibri"/>
              </a:rPr>
              <a:t>Hover Color: Orange</a:t>
            </a:r>
          </a:p>
          <a:p>
            <a:r>
              <a:rPr lang="en-US">
                <a:cs typeface="Calibri"/>
              </a:rPr>
              <a:t>Everything is put in sections or </a:t>
            </a:r>
            <a:r>
              <a:rPr lang="en-US" err="1">
                <a:cs typeface="Calibri"/>
              </a:rPr>
              <a:t>divs</a:t>
            </a:r>
            <a:r>
              <a:rPr lang="en-US">
                <a:cs typeface="Calibri"/>
              </a:rPr>
              <a:t> and divided across the page</a:t>
            </a:r>
          </a:p>
        </p:txBody>
      </p:sp>
    </p:spTree>
    <p:extLst>
      <p:ext uri="{BB962C8B-B14F-4D97-AF65-F5344CB8AC3E}">
        <p14:creationId xmlns:p14="http://schemas.microsoft.com/office/powerpoint/2010/main" val="172047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7998-A4B5-403C-A11E-7BF85BD4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509" y="640969"/>
            <a:ext cx="5847781" cy="14575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8C05D-815F-4D96-A9B5-A1D4129CA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9510" y="2328761"/>
            <a:ext cx="5847780" cy="3659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Header is centered and include the Recipe Title and the picture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/>
              <a:t>The text color is brown</a:t>
            </a:r>
          </a:p>
        </p:txBody>
      </p:sp>
      <p:pic>
        <p:nvPicPr>
          <p:cNvPr id="8" name="Picture 8" descr="A picture containing text, food, snack food, sandwich&#10;&#10;Description automatically generated">
            <a:extLst>
              <a:ext uri="{FF2B5EF4-FFF2-40B4-BE49-F238E27FC236}">
                <a16:creationId xmlns:a16="http://schemas.microsoft.com/office/drawing/2014/main" id="{4E762AE5-9AD0-4030-948C-771B4ADF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3" y="344506"/>
            <a:ext cx="2428637" cy="142075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9CEC826C-4E7C-439A-817F-D5B831B8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3" y="1945482"/>
            <a:ext cx="3674795" cy="118242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FC8C26A-27EA-4D69-BF52-D74764D2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94" y="3528536"/>
            <a:ext cx="3674795" cy="97994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C1ACE96-E93E-4392-8AD9-5B4F60DB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93" y="5100687"/>
            <a:ext cx="3674795" cy="7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FE14-D854-41ED-9D10-1479E012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Containers (divs)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EE10F-D223-4D86-85E3-877E478A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8467"/>
            <a:ext cx="4595071" cy="362849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The different sections are separated into divs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They each have a border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One div is a table and uses the nth-child() to set colors to the different lines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Transform was used on two of the divs to make them rotate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/>
              <a:t>Hover over links is used and changes colors to Orange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17440AA-FB08-4CFF-A19B-0AA9454D1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88" y="321734"/>
            <a:ext cx="2095957" cy="2739814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BE798706-BE7A-41D8-A07F-051AC72EC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118" y="3740202"/>
            <a:ext cx="4340754" cy="284422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50E477-4FE6-4571-BD02-D826C03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595" y="1073450"/>
            <a:ext cx="2731562" cy="12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7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4 for 4 Recipe Page Group Name: 4 The Web</vt:lpstr>
      <vt:lpstr>User Statement</vt:lpstr>
      <vt:lpstr>Overall Web design</vt:lpstr>
      <vt:lpstr>Home Page</vt:lpstr>
      <vt:lpstr>Header</vt:lpstr>
      <vt:lpstr>The Recipe Blocks</vt:lpstr>
      <vt:lpstr>Design – Peanut Butter and Banana Sandwich</vt:lpstr>
      <vt:lpstr>Header</vt:lpstr>
      <vt:lpstr>Containers (divs)</vt:lpstr>
      <vt:lpstr>Design – Spring Roll Page</vt:lpstr>
      <vt:lpstr>Head</vt:lpstr>
      <vt:lpstr>Transitions</vt:lpstr>
      <vt:lpstr>Image</vt:lpstr>
      <vt:lpstr>Prep Div</vt:lpstr>
      <vt:lpstr>Ingredients div</vt:lpstr>
      <vt:lpstr>Directions div</vt:lpstr>
      <vt:lpstr>Ball div</vt:lpstr>
      <vt:lpstr>Design: Minced Keema Recipe</vt:lpstr>
      <vt:lpstr>CSS and head style</vt:lpstr>
      <vt:lpstr>Ingredients section</vt:lpstr>
      <vt:lpstr>Preparation section</vt:lpstr>
      <vt:lpstr>Design: Brownie Recipe</vt:lpstr>
      <vt:lpstr>CSS, animation and header</vt:lpstr>
      <vt:lpstr>Ingredients div section</vt:lpstr>
      <vt:lpstr>Steps div section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2021-09-27T17:40:28Z</dcterms:created>
  <dcterms:modified xsi:type="dcterms:W3CDTF">2021-09-28T20:44:29Z</dcterms:modified>
</cp:coreProperties>
</file>